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Bitkiyi toprağa bağlayan ve su almasını sağlayan kısım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Bitkinin güneş ışığını kullanarak besin ürettiği, nefes alıp verdiği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Bitkinin dallarını taşıyan ve suyun yapraklara iletilmesini sağlayan ana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Tohum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Bitkinin üremesini sağlayan, renkli ve güzel kokulu bölümü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genellikle toprağın altında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Bitkilerde su ve mineralleri kökten alıp bitkinin diğer kısımlarına taşıyan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Tohum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Bitkilerde fotosentez yani besin üretimi nerede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Çiçeklerde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Köklerde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Yapraklarda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Çiçeğin görevi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Tohum oluşturarak üremek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depolamak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Toprağı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 emmek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Havuç ve turp gibi bitkilerin hangi kısmı bizim için besin kaynağıdır?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Ağaçların gövdelerini kaplayan ve onları dış etkilerden koruyan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Bitkilerin terleme yaparak fazla suyu dışarı attığı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Çiçekli bir bitkinin bölümleri arasında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hayvanlardan hangisi bir omurgalıdır?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anası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Solucan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Vücudunda kemik veya kıkırdaktan oluşan bir iskeleti olmayan hayvanlara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Omurgasız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Sürüngen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omurgasız hayvandır?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Ahtapot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hayvanlardan hangisi omurgalılar grubuna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Örümcek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Timsah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Kelebek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Kuşlar hangi hayvan grubuna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Böcekler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Omurgalılar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Omurgasızlar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Yumuşakçalar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omurgasızdır?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Tavşan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Sırtında omurga kemiği bulunan hayvanlara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Solucanlar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Omurgalılar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Eklembacaklılar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Yumuşakçalar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vücudunda sert bir iskelet sistemi taşıyan bir hayvandır?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yıldızı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Salyangoz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Memeli hayvanlar hangi ana gruba dahildir?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Kabuklular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Omurgalılar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Omurgasızlar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Böcekler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omurgasız hayvan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Kaplumbağa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Kelebek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Balıklar hangi grupta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Eklembacaklılar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Omurgalılar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Omurgasızlar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Böcekler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hayvanlardan hangisinin vücudunda kemik bulunmaz?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İstiridye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Vücudumuzun kan pompalayan merkezi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Aldığımız nefesi vücudumuza ileten ve oksijen almamızı sağlayan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Böbrek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Yediğimiz besinlerin sindirildiği, yani parçalandığı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bağırsak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 yöneten, düşünmemizi ve hareket etmemizi sağlayan merkez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 dış etkenlerden koruyan, en büyük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Kemikler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Kanımızı süzen ve vücudumuzdaki zararlı maddelerin atılmasını sağlayan organ çiftimiz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Böbrekler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İskelet sistemimizi oluşturan ve vücudumuza şekil veren sert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Besinlerin vücudumuza emiliminin tamamlandığı ve atıkların dışarı atılmaya hazırlandığı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Bağırsaklar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Vücudumuzun hareket etmesini sağlayan, kemiklerin üzerine yapışık esnek yapılar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Damarlar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Görsel bilgileri algılamamızı sağlayan duyu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Vücudumuzdaki kanı taşıyan boru şeklindeki yapılara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Tat almamızı sağlayan duyu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