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bir yüzeye çarpıp geri dönmesine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Soğurulma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Yayılma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Gölge boyu ile ışık kaynağının konumu arasında nasıl bir ilişki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kaynağının konumu gölgeyi etkilemez.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kaynağı yaklaştıkça gölge büyür.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 sadece cisim hareket edince değişir.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kaynağı uzaklaştıkça gölge büyür.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yansıması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 ışın ile yansıyan ışın farklı açılarda olur.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sadece aynada yansır.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Pürüzlü yüzeylerde yansıma olmaz.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düzgün yüzeylerde düzenli yansır.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Gökkuşağının oluşumunda ışığın hangi özelliği etkilidir?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yansıması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kırılması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soğurulması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doğrusal yayılması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Sesin oluşması için aşağıdakilerden hangisi gereklidir?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Titreşim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hava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cisme vurduğumuzda çıkan sesin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Cismin ağırlığı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Cismin boyutu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Cismin 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Cismin titreşmesi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Ses, boşlukta (uzayda) yayılabilir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Evet, her ortamda yayılır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ses boşlukta yayılamaz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ışıkla yayılır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çok hızlı yayılır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ses kaynağı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Çalan bir zil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Akan bir 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masa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Konuşan bir insan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 dalgaları hangi ortamda daha hızlı yayılır?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 maddeler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Kulağımızla duyduğumuz seslerin şiddetini belirleyen özelliğe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hızı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yönü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şiddeti (gürlük)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gitarın telini çektiğimizde sesin çıkmasını sağlayan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Telin kopması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Telin titreşimi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Telin 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Telin ısınması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maddelerden hangisi ışığı en iyi yansıtır?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ayna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Tahta parçası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 kumaş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Sesin bir engele çarpıp geri dönmesine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kirliliği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Gürültü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Titreşim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sesi daha iyi iletir?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Pamuk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köpük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Sünger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 çubuk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kulağı sesleri nasıl algılar?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dalgaları kulak zarını titreştirerek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dalgalarını görerek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dalgalarını yiyerek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dalgalarını saklayarak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 kirliliğini azaltmak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müzik dinlemeliyiz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Gürültülü makineler kullanmalıyız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Korna çalmayı yasaklamalıyız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yüksek sesle konuşmalıyız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doğadaki ses kaynaklarından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Fabrika düdüğü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motoru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Mıknatısın çekme gücünün en yoğun olduğu yerlere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kısım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Kenarlar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maddelerden hangisi mıknatıs tarafından çekilir?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 ataş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Tahta parçası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kalem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 bilye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mıknatısın aynı kutupları birbirine yaklaştırılırsa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Birbirlerini iterler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Birbirlerini çekerler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 olmaz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Yapışırlar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Mıknatısların üzerinde genellikle hangi harfler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 ve 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ve 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 ve 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ve 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Pusulanın çalışmasını sağlayan temel araç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ayna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lamba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pil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Küçük bir mıknatıs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bir ortamdan başka bir ortama geçerken doğrultu değiştirmesine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yansıması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yayılması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 oluşumu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kırılması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mıknatısın kullanım alanlarından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Hoparlörler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trenler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 kesme makası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Buzdolabı süsleri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Mıknatıslar birbirini hangi durumda çeker?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Zıt kutuplar karşı karşıya gelirse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kutup da N ise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Mıknatıslar birbirine değmiyorsa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kutup da S ise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Mıknatısı ısıtırsak veya sert bir zemine düşürürsek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Mıknatıslık özelliği azalabilir veya kaybolabilir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güçlü olur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Rengi değişir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parlak olur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mıknatısı ortadan ikiye bölersek ne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Mıknatıslık özelliği yok olur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 kutbu olan bir parça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 kutbu olan bir parça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tane yeni mıknatıs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malzemelerden hangisi mıknatıs tarafından çekilmez?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Çelik çivi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Nikel para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Kobalt metal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 tel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Dünyamız dev bir mıknatıs gibi davranır. Pusula iğnesi neden kuzeyi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Rüzgarın etkisiyle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ışınları yüzünden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Dünyanın manyetik alanı yüzünden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Ay'ın çekim gücüyle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Mıknatısların itme veya çekme kuvvetine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Yerçekimi kuvveti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 kuvveti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kuvvet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Sürtünme kuvveti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arkasında oluşan karanlık bölgeye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Odak noktası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dolu bir bardağın içine konulan kalemin kırık gibi görünmesinin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kırılması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yansıması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 oluşumu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soğurulması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Güneşli bir günde kendi gölgemizin boyunun en kısa olduğu zaman dilimi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Akşam saatleri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 batımı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Öğle vakti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Sabahın erken saatleri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 geçirmeyen maddelere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Opak madde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Parlak madde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 saydam madde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Saydam madde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ışık kaynağı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feneri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Yanan mum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Işık hangi ortamda daha hızlı yayılır?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(Boşluk)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