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yüzeye çarpıp geri dönmesine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Gölge boyu ile ışık kaynağının konumu arasında nasıl bir ilişki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kaynağının konumu gölgeyi etkilemez.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kaynağı yaklaştıkça gölge büyür.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sadece cisim hareket edince değişir.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 uzaklaştıkça gölge büyür.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yansıması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ışın ile yansıyan ışın farklı açılarda olur.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sadece aynada yansır.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Pürüzlü yüzeylerde yansıma olmaz.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düzgün yüzeylerde düzenli yansır.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Gökkuşağının oluşumunda ışığın hangi özelliği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yansıması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soğurulması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doğrusal yayılması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oluşması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Titreşim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hava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vurduğumuzda çıkan sesin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boyutu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Cismin titreşmesi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Ses, boşlukta (uzayda) yayılabilir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her ortamda yayılır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Hayır, ses boşlukta yayılamaz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ışıkla yayılır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hızlı yayılır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ses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Çalan bir zil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Akan bir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masa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Konuşan bir insan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dalgaları hangi ortamda daha hızlı yayılır?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Katı maddeler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Kulağımızla duyduğumuz seslerin şiddetini belirleyen özelliğe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 şiddeti (gürlük)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gitarın telini çektiğimizde sesin çıkmasını sağlayan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Telin kopması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Telin titreşimi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Telin ısınması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maddelerden hangisi ışığı en iyi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 ayna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 parçası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kumaş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bir engele çarpıp geri dönmesine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kirliliği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Titreşim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sesi daha iyi iletir?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köpük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 çubuk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kulağı sesleri nasıl algılar?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 dalgaları kulak zarını titreştirerek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görerek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yiyerek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saklayarak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kirliliğini azaltmak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müzik dinlemeliyiz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Gürültülü makineler kullanmalıyız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Korna çalmayı yasaklamalıyız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sesle konuşmalıyız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doğadaki ses kaynaklarından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 düdüğü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motoru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Mıknatısın çekme gücünün en yoğun olduğu yerlere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kısım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maddelerden hangisi mıknatıs tarafından çekilir?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 ataş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 parçası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bilye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mıknatısın aynı kutupları birbirine yaklaştırılırsa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Birbirlerini iterler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Birbirlerini çekerler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olmaz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Yapışırlar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Mıknatısların üzerinde genellikle hangi harfler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ve 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ve 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 ve 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ve 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Pusulanın çalışmasını sağlayan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lamba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bir mıknatıs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ortamdan başka bir ortama geçerken doğrultu değiştirmesine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yansıması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yayılması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oluşumu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mıknatısın kullanım alanlarından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trenler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Kağıt kesme makası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 süsleri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Mıknatıslar birbirini hangi durumda çeker?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Zıt kutuplar karşı karşıya gelirse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kutup da N 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Mıknatıslar birbirine değmiyorsa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kutup da S ise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Mıknatısı ısıtırsak veya sert bir zemine düşürürsek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Mıknatıslık özelliği azalabilir veya kaybolabilir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güçlü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 değişir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parlak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mıknatısı ortadan ikiye bölersek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Mıknatıslık özelliği yok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 kutbu olan bir parça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 kutbu olan bir parça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tane yeni mıknatıs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malzemelerden hangisi mıknatıs tarafından çekilmez?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 çivi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Nikel para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Kobalt metal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Bakır 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Dünyamız dev bir mıknatıs gibi davranır. Pusula iğnesi neden kuzeyi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Rüzgarın etkisiyle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ışınları yüzünden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Dünyanın manyetik alanı yüzünden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çekim gücüyle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Mıknatısların itme veya çekme kuvvetine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kuvveti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kuvveti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Manyetik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arkasında oluşan karanlık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dolu bir bardağın içine konulan kalemin kırık gibi görünmesinin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yansıması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oluşumu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soğurulması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Güneşli bir günde kendi gölgemizin boyunun en kısa olduğu zaman dilimi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Akşam saatleri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 batımı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Öğle vakti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Sabahın erken saatleri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 geçirmeyen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Opak madde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 madde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saydam madde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Saydam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ışık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Yanan mum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hangi ortamda daha hızlı yayılır?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 (Boşluk)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