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Ağzımızda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 fırlatmalıyız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kapalı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çizgi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 karıştırırsak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Resmimizde ev yapmak için hangi geometrik şekli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 gövdesindeki pürüzlü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dokuya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Noktalama tekniğinde resim nasıl oluşturulur?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çizgilerle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noktalarla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yırtarak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 parçalarını yapıştırarak resim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malzemelerden oyuncak yapmak hangi çalışmaya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boyutlu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şekil vermeye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Patatesi boyaya batırıp kağıda basmaya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yakındaki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ışık almayan karanlık kısmına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fırlatmalıyız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bize bakmalı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çizgi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boyayı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Resmimizde bir ev yapmak için hangi geometrik şekli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dokudur?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Oluklu mukavva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Noktalama tekniği ile resim yaparken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blokları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 ve kumaş parçalarını birleştirerek yapılan çalışmaya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malzemelerden üç boyutlu tasarım yaparken hangisi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Tuvalet kağıdı rulosu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çalışırken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 baskısı yaparken patatesi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Boyayıp kağıda basmalıyız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Yememiz gerekir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bize yakın olan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resmimizi çizdiğimiz çalışmaya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resmi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resim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gezerken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gezmeliyiz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izlemeliyiz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