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Kendini tanıtırken hangi ifadeyi kullanmak daha naziktir?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Merhaba, ben Ali.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 ne!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kimsin?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Çekil önümden.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 çizmeliyiz.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yırtmalıyız.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Çöpe atmalıyız.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kullanmalıyız.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kurallara uymak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 olmayı.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Dostluk ve eğlenceyi.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 kalmayı.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etmeyi.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 yaparken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Tartışmalıyız.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bırakmalıyız.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ben yapmalıyım.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Arkadaşlarımızı dinlemeliyiz.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sofra kurulurken aşağıdakilerden hangisi bir dayanışmadır?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Odamızda uyumak.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 oynamak.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Annemize yardım etmek.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Acil bir durumda hangi numarayı aramalıyız?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büyümek için kahvaltıda ne yemeliyiz?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 ve kola.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Yumurta ve süt.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nasıl giyinmeliyiz?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bir tişörtle.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kollu elbiseyle.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Kalın mont ve atkıyla.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sandaletle.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yolunda yürürken nereden yürümeliyiz?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Kaldırımdan.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yolundan.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ortasından.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yapılması gereken en güvenli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dışarı fırlamak.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bağırmak.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yapmak.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Pencereye koşmak.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hangi milli bayramımızdır?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Bayramı.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Bayramı.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Atatürk’ün doğduğu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kağıtları geri dönüşüme atmak neyi korur?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Binaları.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her sabah hangi yönden doğar?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geleneksel oyunlarımızdandır?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izleme.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Tablet oyunu.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Körebe.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arkadaşınla tanışırken hangisini söylemek nezaket kuralıdır?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sevmiyorum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Çekil önümden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Tanıştığımıza memnun oldum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Sınıftaki kalemini kullanırken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Çöpe 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Özenli kullanmalıyız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arkadaşlarına karşı nasıl olmalısın?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kendini düşünmelisin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etmelisin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Kurallara uymalısın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 bozmalısın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 yaparken en önemli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birliği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çalışmamak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sofra kurulurken aile bireylerine yardım etmek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Dayanışmayı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Acil durumda aranması gereken numara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büyümek için kahvaltıda hangisini yemelisin?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Yumurta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Gazlı içecek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yolunda karşıdan karşıya geçerken nereden geçmeliyiz?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arasından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Yaya geçidinden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doğduğu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birlik ve beraberliğimizin simgesi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Oyuncaklarımız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çantamız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Kitaplarımız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Bayrağımız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 kutusuna hangisi atılmalıdır?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cam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mendil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artığı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 hangisine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doğduğu yön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mirasımız olan geleneksel oyun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Saklambaç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oyunu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Tablet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dışarı çıkarken nasıl giyinmeliyiz?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Sandaletle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Kalın kıyafetlerle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tişörtle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Şortla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arkadaşımızla konuşurken hangisini yapmak nezaket kuralına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Sırtını dönmek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Lütfen diyerek rica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Sınıfımızdaki kaynakları ve eşyaları nasıl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Özenli ve dikkatli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İstediğimiz gibi karalamalıyız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öğretmenimiz kullanmalı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 götürüp saklamalıyız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oynarken kurallara uymayan bir arkadaşımızı nasıl uyarmalıyız?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oyundan atarak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arkadaşlığımızı bitirerek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bağırarak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Kibarca kuralları hatırlatarak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 yaparken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ben karar vermeliyim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konuşmadan çalışmalıyım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Arkadaşlarımla fikir alışverişi yapmalıyım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sadece arkadaşım yapmalı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Kendimizi tanıtırken hangisini söylememiz uygun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Sevdiğimiz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Evimizin kapı numarasını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Sınıftaki kalemliğimizi kullanırken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Kapaklarını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İçini boşaltıp 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sırasında bir arkadaşımız hata yaptığında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Kızıp oyunu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oyundan çıkarmalıyız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Onunla dalga geçmeliyiz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Hata yapabileceğini söyleyip destek olmalıyız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korumak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ödev yapmak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kızmasın 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Okulumuzun güzelliğini korumak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eşya alınmasın diye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çalışmasında görev paylaşımı nasıl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çalışkan öğrenci yapmalıdır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Adil bir şekilde herkes görev almalıdır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başkan karar vermelidir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kendi isteğine göre seçmelidir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Sıramızın üzerine yazı yazmak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sevdiğimizi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çalıştığımızı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 eşyalarına özen göstermediğimizi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 olduğumuzu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