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 uyandığında arkadaşına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yuvarlak olan meyve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Kedi kutunun içindeyse İngilizce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 the box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box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box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Near the box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Dışarısı güneşliyse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rainy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snowy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cloudy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sunny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vücudumuzu sıcak tutmak için ne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T-shirt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boylu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 uyandığında arkadaşına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Thank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15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Twelve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yazı yazmak için kullandığımız nesne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sayısının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Twelve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'göz'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 mutlu olduğunda hangi kelimeyi söylersin?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Annene İngilizcede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Havlayan evcil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tatlı olan meyve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Oyuncak ayı İngilizcede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Teddy bear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Kedi masanın altındaysa İngilizcede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the table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table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 the table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table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'koşmak' eylemi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Jump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güneşliyse hangi ifadeyi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Rainy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Cloudy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giydiğimiz, bizi sıcak tutan kıyafet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Dress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T-shirt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arkadaşınızla sabah karşılaştığınızda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Vedalaşırken hangisini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Okuldan ayrılırken öğretmeninize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Pazar günü İngilizce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kişi tanıştığında 'Memnun oldum' anlamında hangisini söyler?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 sonu günlerinden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Gece yatarken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Bugün Pazartesi ise yarın hangi gündür?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yazı yazmak için kullandığımız eşya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 içi günlerinden hangisi 'Wednesday'den sonra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koku aldığı vücut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 olduğunda hangi kelimeyi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Hungry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Annenin erkek kardeşine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Miyavlayan evcil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Maymunun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Elephant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