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Sabah uyandığında arkadaşına ne 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 sayısının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Sixteen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Fifteen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Eleven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Twelve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Gökyüzünün rengi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Yellow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 yazı yazmak için kullandığımız eşya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Eraser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koku aldığı vücut bölümü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Mouth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Mutlu olduğunda hangi kelimeyi kullanırsın?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Happy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Hungry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Annenin erkek kardeşine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Brother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Uncle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Grandpa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Father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Miyavlayan evcil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Maymunun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Elephant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Monkey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ve yuvarlak olan meyve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Apple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Kedi kutunun içindeyse İngilizce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Under the box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box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the box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Near the box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ilk günü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Dışarısı güneşliyse ne 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rainy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snowy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cloudy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sunny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vücudumuzu sıcak tutmak için ne giyeriz?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T-shirt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boylu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Sabah uyandığında arkadaşına ne 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Thank 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15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Fifteen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Sixteen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Eleven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Twelve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Gökyüzünün rengi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Yellow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 yazı yazmak için kullandığımız nesne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Eraser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'göz'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Çok mutlu olduğunda hangi kelimeyi söylersin?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Happy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Angry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Annene İngilizcede ne 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Brother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Mother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Havlayan evcil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ve tatlı olan meyve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Lemon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Apple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Oyuncak ayı İngilizcede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Teddy bear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Kedi masanın altındaysa İngilizcede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 the table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table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Under the table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the table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'koşmak' eylemi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Swim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Jump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ilk günü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güneşliyse hangi ifadeyi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Rainy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Cloudy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Sunny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giydiğimiz, bizi sıcak tutan kıyafet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Dress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T-shirt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arkadaşınızla sabah karşılaştığınızda ne dersiniz?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Vedalaşırken hangisini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Okuldan ayrılırken öğretmeninize ne dersiniz?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ilk günü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Pazar günü İngilizce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Saturday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kişi tanıştığında 'Memnun oldum' anlamında hangisini söyler?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 sonu günlerinden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Saturday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Thursday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Gece yatarken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Bugün Pazartesi ise yarın hangi gündür?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 içi günlerinden hangisi 'Wednesday'den sonra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Thursday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