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vücudumuzda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ısımızı dengeler ve kaslarımızı hazırlar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yorulmamızı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terlememize neden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karnımızın acıkmasını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nasıl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 atışımız düzenli ve hafif artış gösterir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 kasılır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alışverişimiz yavaşlar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oturma ihtiyacı hissederiz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Yerden bir nesneyi alırken belimizi incitmemek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ayağımızla tekmeleyerek yaklaştırmalıyız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 bükerek çömelip nesneyi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elimizi kullanarak hızla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Belimizi bükerek ani bir hareketle 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 parkurunda hareket ederken en çok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yolunu kapatmaya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Parkuru görmezden gelmeye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bitiren kişi olmaya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Engellere çarpmadan güvenli ve koordineli geçmeye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 üstlenen bir öğrenci nasıl davranmalıdır?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şeye karışmadan oyunu izlemelidir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istediği oyunları oynatmalıdır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 alarak arkadaşlarını teşvik etmeli ve yönlendirmelidir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istediği gibi değiştirmelidir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etkinliklerde top sürerken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ayak ucumuzla sürmeliyiz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hiç yere değdirmeden taşımalıyız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sertçe vurup peşinden 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 vücudumuza yakın tutarak hafif dokunuşlarla yönlendirmeliyiz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 hareket etmek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Çevredeki engellere ve arkadaşlara çarpmamaya dikkat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koşarak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alanı dışına izinsiz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Arkadaşlarla sürekli şakalaşmak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yapmaya başlamadan önce ısınma hareketleri yapmamızın vücudumuza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geç uyumamızı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Kaslarımızı yaralanmalara karşı hazırlar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çalışmamızı kolaylaştırır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vücut ağırlığımızı korumak için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yana doğru açarak dengede tutmalıyız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birleştirmeliyiz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üzerine koymalıyız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Vücudumuza yapışık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Koşu sırasında aniden durmamız gerektiğinde, dengemizi kaybetmemek için vücudumuzu nasıl konumlandırmalıyız?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geriye doğru zıplamalıyız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havaya kaldırarak koşmaya devam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 hafif bükerek ağırlık merkezimizi aşağı çekmeliyiz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hızlıca dönmeliyiz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temel hareket dizileri yaparken en çok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gürültüyü çıkarmaya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arkadaşımızı izlemeye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ritmine uygun hareket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koşmaya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vücut ağırlığımızı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serbest bırakarak hızlıca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Kollarımızı iki yana açarak vücudumuzu dik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zıplayarak ilerlemeliyiz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dengede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hedefe doğru fırlatırken en iyi sonucu almak için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Gözümüzü kapatarak fırlatmalıyız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uçlarımızı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olabildiğince yavaş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Hedefe odaklanarak kolumuzu savurmalıyız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Arkadaşımızın attığı topu yakalarken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elimizle yakalamaya çalışmalıyız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Avuç içlerimizi birbirine bakacak şekilde açık tutmalıyız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arkamıza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'iş birliği' yapmanın en iyi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kurallarını hiç dinlememek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takımı oyundan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arkadaşlarımızla paslaşarak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başımıza sayı yapmaya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fair-play (dürüst oyun) kavramı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Kurallara uygun, dürüst ve saygılı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görmediğinde kural ihlali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sevdiğimiz arkadaşımızla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ne pahasına olursa olsun kazanmak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rahat kıyafetler ve spor ayakkabısı giymenin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Hareketlerimizi kolaylaştırmak ve sakatlanmayı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Terlememizi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güzel görünmek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kıyafetler giymek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yapmanın vücuda sağladığı fayda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Kasların rahatlamasını ve esneklik kazanmasını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ısımızı hemen yükseltir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nasıl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alışverişimiz durur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 tamamen hareketsiz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yorulduğumuz için hemen otururuz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 atışımız yavaşça hızlanır ve kan dolaşımı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Yerden ağır bir nesneyi alırken belimizi incitmemek için nasıl hareket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elimizle çekerek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hızlıca savurarak yerden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Bacaklarımızı düz tutarak eğilmeliyiz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 bükerek çömelip nesneyi öyle 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 parkurunda ilerlerken aşağıdan geçmemiz gerekiyorsa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Engeli elimizle kenara itmeliyiz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 üzerinden atlamaya çalışmalıyız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içinden geçmeye çalışmalıyız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Dizlerimizin üzerinde sürünerek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 sırasında liderlik etmek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kurallarını sürekli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arkadaşlarını yönlendirmek ve onlara destek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emirler yağdırmak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 oyundan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Koşu sırasında aniden durmamız gerektiğinde dengemizi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sert bir hamle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Ayaklarımızı birbirine yapıştırmalıyız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 hafifçe büküp vücut ağırlığımızı merkeze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hızlıca dönmeliyiz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 hareket etmek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Diğer arkadaşlara çarpmamaya dikkat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alanını sadece kendi istediğimiz gibi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kişi olmaya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yapmaya başlamadan önce neden ısınma hareketleri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Kaslarımızı sakatlanmalara karşı hazırlamak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yormak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uyumak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koşabilmek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dinlendirmek ve esnekliği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sırasında nefesimizi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kesik kesik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almayı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Hafif tempolu yürüyüşün vücudumuza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yorulmamamızı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ayaklarımızı güçlendirmek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ısısını yavaşça artırarak kalbi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yük taşıyabilmek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Esneme hareketleri sırasında vücudumuzu ne kadar zorlamalıyız?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bir gerilme hissedene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Canımız yanana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hissetmeyene kadar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acıyla zorlayarak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nefes alıp vermek fiziksel aktivite sırasında bize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terlememizi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oksijen alımını artırarak performansı destekler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 yorulmamızı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içmemizi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 yaparken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Eklemleri yavaşça hareket ettirmek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nefes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Ani ve sert hareketler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hazır hale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yapılan esneme hareketleri vücutta neyi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 ağrılarını ve sertliğini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 gelişimini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uzamasını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ne gibi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 tamamen uyuşur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Nabız yavaşça yükselir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 maksimuma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 aniden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Ritmik adımlarla hareket ederken aşağıdakilerden hangisi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veya ritmin hızına uygun adım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Herkesle aynı anda 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istediğimiz ritimde yürümek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öğrenciyi geçmeye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vücudumuzdaki hangi bölümleri hazırlar?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kasları ve eklemleri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hedefe fırlatırken en önemli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olabildiğince uzağa bakmadan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Fırlatırken hızlıca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ile hedefi takip edip kolumuzu takip ederek fırlatmak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sadece parmak uçlarımızla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mesafelerden gelen bir topu yakalarken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vücudumuzun arkasında saklamalıyız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yumruk yapıp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Ellerimizi topa doğru uzatıp parmaklarımızı hafifçe esnetmeliyiz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kollarımızla kucaklamalıyız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kurallara uymak ve dürüst olmak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başarı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 hırsı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kişisel hijyenimiz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kıyafetlerini hiç yıkamadan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Spor sonrası elleri yıkamak ve temiz kıyafet giymek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kıyafetleri uzun süre üzerinde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 kokusunu gidermek için parfüm sıkmak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yapılan esneme hareketlerinin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ısımızı aniden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Kasların gevşemesine yardımcı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