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dememizin temel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tek başına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para kazanmayı istemek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çabuk bitmesini dilemek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ile ilgili aşağıda verilen bilgilerden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 sadece büyükler için indirilmiştir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Kur'an, Allah'ın son ilahi kitabıdır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 sadece 5 sure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bölümlerine 'ayet' denir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çocukluk yıllarında çevresinde nasıl tanınırdı?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Dürüstlüğü ve güvenilirliği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temizliğe verdiği önemi düşündüğümüzde,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ibadet ederken temiz olmak yeterlidir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imanın yarısıdır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bakımımıza özen göstermeliyiz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Çevremizi temiz tutmak bir görevdir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arkadaşımıza verdiğimiz sözü tutmak, hangi güzel ahlaki değeri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kendine faydalı olmayı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Unutkan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sözlü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Başkalarının haklarına saygı göstermek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kendi istediğimizi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Sıramızı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 rahatsız edecek kadar yüksek sesle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Doğayı ve çevremizi korumak için aşağıdakilerden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idareli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 ve hayvanları korumalıyız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Parktaki çiçekleri koparmalıyız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 çöp kutusuna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çok zor olduğunu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hemen bitirmek istemek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tek başımıza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karşılaştığımızda 'Selamün aleyküm' dememiz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bir soru sorduğumuzu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konuştuğumuzu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tanımadığımızı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Ona esenlik ve barış dilediğimizi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namazın hangi bölümünde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Namazın başında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eğilirken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sonunda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Secdeye giderken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esaslarına göre, Allah'ın (c.c.) bir ve tek olması inancına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yanına gittiğimizde ona 'Selamün aleyküm' dememiz, aşağıdakilerden hangisini güçlendirir?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sevgi ve dostluğu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hızımızı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başarımızı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notlarımızı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(c.c.) bizim gizli saklı her şeyimizi bildiğini ve duyduğunu bilmemiz bizi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dikkatli ve dürüst davranmamızı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başkalarına anlatmamızı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dua etmemize neden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korkmamızı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temel ibadetinden biri olan oruç, hangi ayda tutulur?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 yapabilir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Kutsal topraklara gidilerek yapılır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yapılması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bölümlerine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dürüstlüğü ve güvenilirliği sayesinde çevresindekiler tarafından hangi lakapla 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Muhammedü'l-Adil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Muhammedü'l-Aziz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Muhammedü'l-Kerim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 ailesine karşı nasıl davranırdı?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büyüklerine saygı gösterirdi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 hep sessiz kalırdı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Onlara karşı çok şefkatli ve sevgi dolu davranırdı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işi olduğunda konuşurdu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temizliğe verdiği önemi en iyi anlatan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bayramlarda önemlidir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evde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kıyafetlerle ilgilidir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Temizlik, imanın yarısıdır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İhtiyacı olan birine karşılık beklemeden yardım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Doğayı ve çevreyi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Çünkü çevremiz Allah'ın bize emanetidir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 almamak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Çevremiz bizim malımız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çiçekler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kılınışında ayakta durmaya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Ka'de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Kıyam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duasını okurken 'Ve celle senâük' ifadesi hangi kısımda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 namazında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cenaze namazında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Cenaze namazında ek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namazın ilk rekatında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hangi şehirde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dememizin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adıyla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şükretmek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karşılaştığımızda söylememiz gereken en güzel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'Elhamdülillah' dememiz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 beğendim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Allah'a şükürler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güzelmiş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insanlar arasındaki ilişkiyi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 kalmamızı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tanıştıklarımıza ederiz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konuşuruz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Dostluğu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Hapşıran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şifa versin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yaşa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Hayırlı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iyilik yaptığımızda veya hediye aldığımızda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razı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Besmele çekmek hangi durumlarda önerilir?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hayırlı işin başında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çalışırken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hangi değerimizi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Yorgunluğumuzu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Sessizliğimizi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Nezaketimizi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evine girerken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 gelsin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 bulduk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esaslarına göre, Allah'ın (c.c.) varlığına ve birliğine inanmaya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Yanlış bir davranışta bulunduğumuzda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Estağfirullah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Sübhânallah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Maşallah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(c.c.) her şeyi işittiğini ve bildiğini bilen bir çocuk,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zaman güzel ve doğru davranışlar sergiler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yerlerde yanlış davranışlarda bulunur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anında dikkatli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insanlar varken dürüst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kılınışındaki temel aşamalardan olan 'rüku'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Alnı yere koyarak secde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 bağlayıp ayakta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dua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 dizlere koyup eğilmek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tutulan orucun en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İnsanlara karşı sabırlı olmayı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geç uyanmak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İhtiyacı olan birine karşılıksız olarak mal veya para vermek, toplumsal olarak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mutlu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eşya sahibi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Yardımlaşmayı ve kardeşliği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