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 sana kaba davranırsa ilk olarak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kaçmalısın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daha kötü davranmalısın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Durumu nazikçe konuşarak çözmeye çalışmalı veya öğretmenine bildirmelisin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bırakmalısın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dönüşümün doğaya sağladığı en büyük katkı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Çöplerin daha çok yer kaplamasını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korunmasını ve atıkların azalmasını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ağaç kesilmesini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Fabrikaların daha çok çalışmasını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çocukluk hayatı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çocukken hiç oyun oynamamıştır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Selanik'te doğmuştur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hiç okula gitmemiştir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Atatürk'ün babası Zübeyde Hanım'dır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Cumhuriyet Bayramı'nı kutlamamızın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 edilişini kutlamaktır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hediye almak içindir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mevsiminin bitişini kutlamaktır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tatil olmasıdır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değerlerimizi yansıtan geleneksel çocuk oyunlarımızdan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oyunları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Teknolojik araçları kullanırken güvenliğimiz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İnternetten tanıştığımız kişilerle buluşmalıyız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kişilere kişisel bilgilerimizi vermemeliyiz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sitelerde ödev araştırması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 uzun süre kalarak sağlığımızı bozmamalıyız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İlimizin yöneticisi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 sana kaba davrandığında veya seni üzdüğünde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Olanları kimseye söylemeden içine atmalısın.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gizlice çıkıp eve gitmelisin.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Durumu hemen bir öğretmene veya güvendiğin bir yetişkine anlatmalısın.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daha kötü davranmalısın.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kaynaklarını (elektrik, su, kağıt) verimli kullanmak için aşağıdakilerden hangisini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tahtayı teneffüslerde açık bırakmalısın.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çıkarken ışıkları kapatmalısın.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bırakıp hızlıca oyun oynamaya gitmelisin.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sadece bir yüzünü kullanıp çöpe atmalısın.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evde sorumluluk aldığını gösteren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beğenmeyip reddetmek.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Kıyafetlerini yere 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sesini çok açmak.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oyuncaklarını toplamak.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deprem anında okuldaysan, güvenliğin için ilk olarak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hareketini yaparak güvenli bir yerde beklemelisin.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kapısını kilitleyip saklanmalısın.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Merdivenlerden hızla aşağı koşmalısın.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kenarına gidip dışarıyı izlemelisin.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kaynaklarını (elektrik, su, kağıt) verimli kullanmak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Sıraların üzerine yazı yazmalıyız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çıkarken ışıkları kapatmalıyız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gereksiz yere karalamalıyız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ışıklarında yayalar için kırmızı ışık yandığında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Sağa sola bakıp yola devam etmeliyiz.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 yapmadan yola çıkmalıyız.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koşarak karşıya geçmeliyiz.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Durup yeşil ışığın yanmasını beklemeliyiz.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beslenmek için aşağıdakilerden hangisini tüketmeliyiz?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Mevsiminde taze sebze ve meyveler.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hazır paketli gıdalar.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yiyecekler.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öğünde sadece cips ve kola.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çocukluk hayatı ile ilgili verilen bilgilerden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Çiftlik hayatından hiç hoşlanmamıştır.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Selanik’te doğmuştur.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İstanbul’da doğmuştur.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okula gitmemiştir.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Kullanılmış kağıt, cam ve plastikleri geri dönüşüm kutularına atmak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Çöplerin daha hızlı dolması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belediye öyle istediği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korumak ve kaynakları tasarruflu kullanmak için.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çöp poşeti harcamak için.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ülkemizin yönetim birimlerinden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ilgi alanlarını ve yeteneklerini keşfetmiş bir öğrenci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Yetenekli olduğu alanlarda kendini geliştirmek için çaba gösterir.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sadece izler.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yaptığı işi yapmaya çalışır.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Yeteneklerini kimseyle paylaşmaz.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temizliğimizi korumak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sadece dışarıdan gelince yıkamalıyız.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Dişlerimizi günde en az iki kez fırçalamalıyız.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Kıyafetlerimizi kirli olsa bile değiştirmemeliyiz.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Banyo yapmayı sadece tatillerde tercih etmeliyiz.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Millî bayramlarımızdan olan 29 Ekim'in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Cumhuriyetimizin ilan edildiği gündür.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bayramıdır.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açıldığı gündür.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Atatürk'ün doğum günüdür.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Teknolojik araçları (tablet, bilgisayar) kullanırken en güvenli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İnternette tanımadığımız kişilerle sohbet 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ve onaylanmış sitelerde, ailemizin bilgisi dahilinde vakit geçirmek.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bilgilerimizi herkesle paylaşmak.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başında saatlerce hiç kalkmadan oturmak.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değerlerimizi yansıtan geleneksel oyunlarımızdan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dans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izleme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yeteneklerini ve ilgi alanlarını keşfetmek için hangisi en doğru yoldur?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etkinlikleri deneyip hangilerinden keyif aldığını gözlemlemek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başkalarının yaptıklarını taklit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yapmadan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Adresimizi bilmek bize hangi durumda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ödev yaparken.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arkadaşımızın evine giderken.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Kaybolduğumuzda veya bir yere kargo beklediğimizde.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planı yaparken.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arkadaşımızla bir anlaşmazlık yaşadığımızda öncelikle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küsmeliyiz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Öğretmene şikayet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Konuşarak çözüm aramalıyız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Sınıftan çıkmalıyız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okul kaynaklarını verimli kullanmaya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israf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açık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ışığını gereksiz yakmak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 karalamak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kuralları neden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 yormak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 süslemek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huzurlu bir ortam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 vermek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yeni bir öğrenci gördüğümüzde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arkadaş grubumuza almamalıyız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görmezden gelmeliyiz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Kendimizi tanıtıp onu gruba dahil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konuşmalıyız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eşyalarımıza zarar veren birini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katılarak zarar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Nazikçe uyarıp öğretmenimize haber vermeliyiz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Ondan korkup kaçmalıyız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Teneffüslerde sınıf içerisinde koşmak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kızdığı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kirlendiği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yerlere çarpıp yaralanabileceğimiz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saatini unutturacağı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okulda uyulması gereken kurallardan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 çöp kutusuna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Koridorlarda 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Sıraların üzerine yazı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kime fayda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okul topluluğuna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müdürüne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temizlik görevlilerine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Okula heyecanla başlamak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okul sadece oyun yeridir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 isteğimizi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 istemediğimiz içindir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 bulmak içindir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sorumluluklarımızı yerine getirmek ailemize nasıl bir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işlerinin daha hızlı bitmesini ve huzurlu bir ortam oluşmasını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olmaz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annemizin yorulmasını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Ailemizin bize daha çok kızmasını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panosunu düzenlerken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resimlerimizi asmalıyız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Panoyu hiç süslememeliyiz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katılımına önem vermeliyiz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 asmalıdır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Adres bilgilerini doğru ifade etmek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hava atmak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öğretmenimize söylemek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Ödevimizi tamamlamak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Kaybolduğumuzda veya yardıma ihtiyacımız olduğunda bulunabilmemiz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kapalı bir alandaysak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balkona çıkıp bağırmalıyız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binip aşağı inmeliyiz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yöntemini uygulamalıyız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doğru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yaya geçidi olmayan bir yerde karşıdan karşıya geçerken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elini bırakıp hızlıca 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 kontrol edip güvenli olduğunda, dik bir açıyla geçmeliyiz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geçmeliyiz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beslenmek için tabağımızda hangisi daha çok bulunmalıdır?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 ve gazlı içecekler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paketli atıştırmalıklar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sebze, meyve ve protein kaynakları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temizliğimizi korumak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banyo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Yemeklerden önce ve sonra ellerimizi yıkamak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Dişlerimizi günde iki kez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 kıyafetleri günlerce giymeye devam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