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A, B, A, B, A... örüntüsünde sıradaki harf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Çetele tablosunda ||||| ||| işareti hangi sayıyı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5, 10, 15, 20... örüntüsünde kural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ekle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ekle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ekle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çıkar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Çetele tablosunda ||||| |||| işareti hangi sayıyı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Yıldız, Ay, Güneş, Yıldız, Ay... örüntüsünde sıradaki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Bulut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Çetele tablosunda || işareti hangi sayıyı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2, 4, 6, 8, ... örüntüsünde kural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ekle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ekle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ekle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çıkar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15 + 25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8 x 5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60 - 25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48 ÷ 6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Çetele tablosunda ||| işareti hangi sayıyı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12 + 18 + 10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9 x 4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100 - 45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81 ÷ 9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22 + 28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7 x 6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90 - 35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56 ÷ 8 işleminin sonucu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Dört kenarı birbirine eşit olan ve tüm açıları 90 derece olan 2D şekil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Üçgen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Dikdörtgen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3 boyutlu (3D) bir şekildir?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Üçgen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1, 2, 4, 1, 2, 4, 1... örüntüsünde sıradaki sayı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üçgenin kaç tane kenarı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Köşesi ve kenarı olmayan, yuvarlak 2D şekil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Dikdörtgen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Üçgen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Karşılıklı kenarları birbirine eşit olan 2D şekil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Dikdörtgen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Futbol topu hangi 3D şekle benzer?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Silindir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dikdörtgenler prizmasının kaç tane yüzü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Dondurma külahı hangi 3D şekle benzer?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Silindir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Küpün tüm yüzeyleri hangi şekildedir?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Dikdörtgen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silindirin alt ve üst tabanları hangi şekildedir?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Dikdörtgen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Üçgen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Üç kenarı ve üç köşesi olan şekil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Üçgen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Dikdörtgen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2 boyutlu (2D) bir şekildir?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Dikdörtgen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Çetele tablosunda |||| işareti hangi sayıyı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saat kaç dakikadır?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Kare, Daire, Kare, Daire... örüntüsünde sıradaki şekil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Dikdörtgen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Çetele tablosunda bir grup (birleşik 5 çizgi) hangi sayıyı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3, 6, 9, 12, ... örüntüsünde kural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çıkar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ekle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ekle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ekle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Çetele tablosunda ||||| | işareti hangi sayıyı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Kırmızı, Mavi, Yeşil, Kırmızı, Mavi... örüntüsünde sıradaki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