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ince veya kalın olması, sesin hangi özelliği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kelimelerin üzerine bastırarak, duyguyu hissettirerek söylemeye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Piyano, gitar ve bağlama gibi çalgılar genellikle hangi gruba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Müzikteki hızlılık veya yavaşlık derecesine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izlerken uyulması gereken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yer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Sanatçıyı sessizce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şarkı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müziksel semboldür?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oluşturduğumuz basit ritim kalıplarını sergilemek, müzikte neyi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Yaratıcılığımızı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yazmamızı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yeteneğimizi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bilgimizi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kuşun cıvıltısı ile bir aslanın kükremesini düşündüğümüzde, seslerin hangi özelliği değişmiş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Uzunluk-kısalık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İncelik-kalınlık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kısa veya uzun sürmesi, müziğin hangi özelliğiyle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şiddeti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yüksekliği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Fısıldayarak konuştuğumuzda sesin hangi özelliğini değiştirmiş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Gülerek ve oyun oynayarak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bir duruşla ve saygıyla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söyleyip bitirmek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 kısmını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uzun ya da kısa sürmesine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sevdiği şarkılardan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Vardar Ovası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Babanın Bir Çiftliği 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 Eşek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Hareketli bir müzik dinlerken müziğin ritmine uygun şekilde el çırpmak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dinleme adabını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okumayı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sözü yazmayı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 hareketleri ile eşlik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 veya ritim çubuğu kullanarak yapılan tekrarlanan ses dizilerine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perdesi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 kalıbı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 yöresel ezgilerin olduğu, düğünlerde ve özel günlerde söylenen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şarkıları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Batı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Halk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Sanat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nefesimizi kontrol etmek ve güzel ses çıkarmak için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nefes alıp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şarkı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durmak ve doğru nefes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 kapatarak şarkı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şarkıyı söylerken sözlerin duygusunu yansıtmak için kelimelerin üzerinde baskı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Davul, tef ve marakas gibi çalgılar hangi grupta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 çalgılar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 çalgılar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 çalgılar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Tuşlu çalgılar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işitme çalışması yaparken, duyduğumuz seslerin birbirinden farkını anlamaya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ezberleme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Sesleri ayırt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hızını belirleyen temel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konsere gittiğimizde uymamız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oyun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çalarken şarkıya bağıra bağıra eşlik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arkadaşımızla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sırasında sessizce dinlemek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şiddetinin (sesin çok çıkması veya az çıkması) değişmesine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defterinde gördüğümüz, seslerin süresini ve yüksekliğini gösteren işaretlere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 (Nota)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hangisinin çıkardığı ses daha 'ince'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bir sesin şiddetli veya hafif çıkmasına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Davula sertçe vurduğumuzda çıkan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uzun sürmesi ile kısa sürmesi arasındaki farka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uzunluğu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gürlüğü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inceliği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tonu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çok hafif bir sesi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Fısıltı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Kalın bir ses duymak istesek hangisine vurmalıyız?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zil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Çıngırak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özelliklerini belirlerken hangisini kullanmayız?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Yavaş ve hafifçe okunan bir şiirde sesin hangi özelliği ön plandadır?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'ince' bir ses çıkarır?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 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Düdük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 söylerken nasıl bir tutum sergilemeliyiz?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ve gülerek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Tokalaşarak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Hazırolda ve ciddiyetle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ederek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süresini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Uzunluk-kısalık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sevdiği şarkılardan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Babanın Bir Çiftliği 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 Postacı Geliyor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Zeybek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Dün Annemizin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müziğin ritmine uygun olarak alkış tutmak veya adım atmak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Eşlik etmeyi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 kapatmayı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vurmalı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Düğünlerde ve özel günlerde söylenen, yöremize ait ezgiler hangi müzik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müzik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şarkıları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ses çıkarmak için vücudumuzun duruşu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ve rahat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hareket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doğru eğik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 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