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sözlükte en önce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Bakla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'benzetme'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Dişleri inci gibi parlıyordu.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erken geldim.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Ali, sınıftaki en uzun öğrencidir.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dünden daha güzel.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'de' bağlacının yazımı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de bizimle gelmelisin.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Kitabım evde kaldı.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 da çok eğlendik.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Çantamda kalemim var.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'mi' soru ekinin yazımı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Ödevini yaptınmı?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yedimi?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gittimi?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 mi geldin?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kesme işareti (')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Ayşe'nin kedisi çok tatlı.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Kitap'lar masada kaldı.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Mehmet'in kalemi kayboldu.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Ankara'ya gideceğiz.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'türemiş' kelimedir?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'yüz' kelimesi diğerlerinden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 çok gülüyordu.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aldım.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yüzmeyi çok severim.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Koyunları yüzmek için hazırlık yaptı.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 sözlük sırasına göre dizildiğinde hangisi en sonda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Armut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'Okul' kelimesinin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'Hızlı' kelimesinin zıt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Yavaş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özel isim büyük harfle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Yarın Ankara'ya gideceğim.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ankara'ya gideceğim.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Ankara'ya gideceğim.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ankara'ya gideceğim.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'Okul' kelimesinin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cümlede soru eki olan 'mi' doğru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Ödevini bitirdin mi?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 mi bitirdin?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Ödevini bitirdinmi?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Ödevinimi bitirdin?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neden-sonuç ilişkisi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Kitabımı masanın üzerine bıraktım.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 soğuk olduğu için dışarı çıkmadım.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otobüsle gidiyorum.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 erkenden uyudum.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'Ali, aslan gibi cesur bir çocuktur.' cümlesinde hangi söz sanatı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Karşılaştırma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Abartma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Benzetme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'de' bağlacı yanlış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evde unutmuşum.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Dersede çalışmam gerekiyor.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 de sizinle geleceğim.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de mi duymadın?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kelime türemiş bir kelimedir?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'Yüz' kelimesi hangi cümlede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yüzmeyi çok seviyorum.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lira verip kitap aldım.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aldığım için çok mutluyum.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Yüzüme soğuk su çarptım.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virgül yanlış yerde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Pazardan elma, armut, muz aldım.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Ali, Ahmet ve Ayşe parka gitti.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Manavdan, elma, armut ve çilek aldık.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Kitaplarımı, defterlerimi çantama koydum.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Hikaye unsurları göz önüne alındığında, 'Dün okulda Ayşe arkadaşlarıyla oyun oynadı.' cümlesinde zaman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atasözlerinden hangisi 'yardımlaşma'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 samanı gelir zamanı.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Damlaya damlaya göl olur.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yaşken eğilir.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elin nesi var, iki elin sesi var.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Satır sonuna sığmayan 'kitaplık' kelimesi nasıl ayrılmalıdır?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ki-taplık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kitap-lık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kitapl-ık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kit-aplık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'Zengin' kelimesinin zıt anlamlısı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Cömert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cins 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sözlükte en önce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"Kitaplık" kelimesi kaç heceden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Alfabetik sıralamaya göre "Çilek, Cüzdan, Ceket" kelimelerinin doğru dizilişi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Ceket, Çilek, Cüzdan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Çilek, Ceket, Cüzdan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Ceket, Cüzdan, Çilek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Cüzdan, Ceket, Çilek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hangisinin hece sayısı diğerlerinden fazladır?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Sözlükte "Masa" kelimesinden hemen sonra gelebilecek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"Okul" kelimesinin hecelerine doğru ayrılmış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O-kul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Ok-ul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Ok-u-l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O-ku-l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sözlük sırasına göre en sondadır?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Zirve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Zeytin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"Gözlük" kelimesi satır sonuna sığmadığında nasıl bölünmelidir?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G-özlük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Göz-lük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Gözlü-k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Gözl-ük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 sıralamasına göre "B, A, D, C" harflerinden önce gelen harf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büyük harflerin kullanımı ile ilgili bir yanlışlık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Türkiye'nin başkentidir.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 ali ile parka gittik.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 çok güzeldir.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Ahmet bize geldi.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hecelerine yanlış ayrılmıştır?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Ka-lem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Ki-tap-lık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İl-ko-kul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Ar-ka-daş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hangisinin sonuna soru işareti (?)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Eyvah, çantamı unuttum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Yaşasın, tatil başladı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okula gittim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Ödevlerini bitirdin 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'özel isim'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Karabaş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'Kitaplık' kelimesinin hecelerine doğru ayrılmış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Ki-ta-plık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Kit-ap-lık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Kit-a-plık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Ki-tap-lık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'mecaz anlamlı' bir kelime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Bana çok soğuk davrandı.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çayı yavaşça içti.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Bardaktaki su çok sıcaktı.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 çok soğuk bir hava vardı.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'neden-sonuç' cümlesidir?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elmayı tabağa koydum.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kitap okumayı çok sever.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parka gidip oynadık.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Yağmur yağdığı için şemsiyemi aldım.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