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öncesi yapılan temel ısınma hareketlerinin vücudumuz üzerindeki en önemli etkisi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Kasları ve eklemleri spora hazırlayarak sakatlanmaları önlemek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ağırlığımızı artırmak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koşmamızı sağlamak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yemek yememizi sağlamak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Fiziksel etkinliklerde güvenlik önlemi olarak spor ayakkabımızın bağcıkları nasıl olmalıdır?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Sıkıca bağlanmış olmalıdır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Ayakkabının içine sokulmalıdır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Çözük ve uzun bırakılmalıdır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bir tanesi bağlanmalıdır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Basketbol oynarken top sürerken topu nasıl kontrol 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avucumuzla sıkıca tutarak koşmalıyız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yere hiç değdirmeden taşımalıyız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havaya atıp tutarak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parmak uçlarımızla hafifçe yere doğru iterek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Farklı yönlere koşma ve durma becerisini geliştirirken en çok neye dikkat 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Dengeyi koruyarak ani hareketlere hazır olmak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durmadan koşmaya devam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Gözlerimizi kapatıp koşmak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düz bir çizgide hareket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Nesne kontrolü gerektiren oyunlarda (örneğin top yakalama) başarılı olmak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Nesneyi sürekli takip ederek ellerimizi hazırlamalıyız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Nesneye dokunmamaya çalışmalıyız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Nesneden kaçmalıyız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Nesneye bakmadan uzanmalıyız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Doğada yapılan fiziksel etkinliklerde çevreyi korumak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Bitkilere zarar vermeliyiz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Çöplerimizi doğaya bırakmalıyız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Çöplerimizi çöp kutusuna atmalı veya yanımızda götürmeliyiz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Ateş yakıp söndürmeden gitmeliyiz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oyunda kaybettiğimizde duygularımızı nasıl yönetmeliyiz?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Kazanan takımı suçlamalıyız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Hemen ağlamaya başlamalıyız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Sakin kalıp rakibimizi tebrik ederek bir sonraki oyuna hazırlanmalıyız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daha asla oyun oynamamalıyız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 öncesi yapılan ısınma hareketlerinin vücudumuza temel yararı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çok su içmek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Dersin süresini kısaltmak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Kasları sakatlanmalara karşı hazırlamak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yemek yemek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Dengeli beslenme ile fiziksel aktivite arasında nasıl bir ilişki vardır?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Sağlıklı besinler enerji vererek performansı artırır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Beslenmenin sporla hiçbir ilgisi yoktur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spor yapmak yeterlidir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Beslenme aktiviteyi tamamen durdurur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yaptıktan sonra kişisel hijyenimizi korumak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ellerimizi yıkamamız yeterlidir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 malzemelerini yıkamadan dolaba koymalıyız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temizliğimizi yapmalı ve kıyafetlerimizi değiştirmeliyiz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Terli kıyafetlerle eve gitmeliyiz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Ders çalışırken veya otururken omurga sağlığımızı korumak için nasıl oturmalıyız?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Sırtımız dik ve sandalyeye tam yaslanarak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Sırtımızı hafifçe kamburlaştırarak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bir ayağımızı sandalyenin altına alarak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Masaya tamamen uzanarak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Dengeli beslenme ve fiziksel aktivite arasındaki ilişki için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çok yemek yemek enerji verir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Sağlıklı bir yaşam için düzenli spor ve dengeli beslenme bir bütündür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Dengeli beslenmek spordaki başarımızı azaltır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spor yapmak yeterlidir, beslenmenin önemi yoktur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Koordinasyon gerektiren bir hareketi yaparken temel amacımız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bölümlerini uyum içinde kullanmak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hata yapmadan durmak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Gözleri kapatarak hareket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en hızlı şekilde bitirmek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Ritim ve müzik eşliğinde hareket etmenin en temel faydası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yüksek sesle şarkı söylemek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Hareketlerin akıcı ve uyumlu olmasını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yavaş hareket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Müzik aleti çalmayı öğrenmek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Takım oyunlarında 'iş birliği' yapmak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kendi başarını düşünmek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Takım arkadaşlarına pas vererek yardımlaşmak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Rakip takımla hiç konuşmamak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Hakemin kararlarına sürekli itiraz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Fair-play (dürüst oyun) kavramı hangisini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Hakemi yanıltmaya çalışmak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Kazanmak için her yolu denemek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kurallarına saygı duyarak dürüstçe oynamak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Rakip oyuncuyu oyun dışı bırakmak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Halk oyunlarımızda temel figürleri yaparken nelere dikkat 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hızlı dönmeye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Müziğin ritmiyle uyumlu ayak hareketleri yapmaya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Diğer arkadaşların önüne geçmeye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el hareketlerine odaklanmaya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salonunda güvenliğimizi sağlamak için hangi davranış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Öğretmenimizin talimatlarına ve güvenlik kurallarına uymak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İzinsiz olarak spor aletlerini kullanmak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Ayakkabısız spor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Koşarken arkadaşlarımızı itmek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 sürme (dribbling) tekniğinde topu nasıl kontrol 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Topa hiç bakmadan koşarak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parmak uçlarımızla hafifçe sektirerek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Topa avuç içimizle sertçe vurarak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sürekli kucağımızda tutarak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Farklı yönlere koşarken dengemizi korumak için vücudumuzu nasıl kullanmalıyız?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topuklarımızın üzerinde koşmalıyız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Kollarımızı gövdemize yapıştırmalıyız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Gövdemizi tamamen geriye doğru eğmeliyiz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Dizlerimizi hafif bükerek ağırlık merkezini düşürmeliyiz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Nesne kontrolü gerektiren bir oyunda (örneğin top fırlatma) dikkat edilmesi gereken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Nesneyi sadece en uzağa 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Nesneyi yere düşürmek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Nesneyi fırlatırken gözleri kapatmak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Göz-el koordinasyonunu kullanarak hedefe odaklanmak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Doğada yapılan fiziksel etkinliklerde çevreyi korumak için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Ağaç dallarını kırarak yol açmalıyız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sesle bağırarak çevreyi rahatsız etmeliyiz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Bitkilere ve canlılara zarar vermeden hareket etmeliyiz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Çöplerimizi doğaya bırakmalıyız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Kişisel hijyen kurallarına göre spor yaptıktan sonra ne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 malzemelerimizi başkalarına vermeliyiz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 kıyafetlerimizi asla değiştirmemeliyiz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Terli kıyafetlerle uzun süre oturmalıyız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Vücudumuzu temizlemeli ve temiz kıyafetler giymeliyiz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oyunu kaybettiğimizde sergilememiz gereken en doğru davranış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Kazanan takımla tartışmak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Kazanan takımı tebrik ederek dürüstçe kabul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Ağlayarak oyunu terk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Hakemi suçlamak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 öncesi yapılan ısınma hareketlerinin vücudumuza sağladığı en önemli fayda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Sakatlanma riskini azaltmak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hızlı yemek yemek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 yormak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oyun oynamak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Vücudumuzun belirli bir ritimde ve düzende hareket etme becerisine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Koordinasyon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Yorgunluk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Kuvvet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Egzersizlerden sonra yapılan esneklik ve germe hareketleri vücudumuza ne kazandırır?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faydası yoktur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Boyumuzu hemen uzatır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 esnetir ve rahatlatır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Kasları sertleştirir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temel motor becerilerinden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Fırlatma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Zıplama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Vücut farkındalığı olan bir öğrenci aşağıdakilerden hangisini en iyi yapar?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spor yapmaz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oturur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Vücudunun sınırlarını ve kapasitesini bilir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koşar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Koordinasyon gerektiren bir oyunda nelere dikkat edilmelidir?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bağırmaya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Kıyafetin rengine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 ve el uyumuna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hızlı olmaya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Isınma hareketleri hangi sırayla yapılmalıdır?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Sıralama önemli değildir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Hızlıdan yavaşa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Kolaydan zora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Zordan kolaya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Esneklik egzersizleri sırasında nefesimizi nasıl kontrol etmeliyiz?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nefes almalıyız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Nefesimizi tutmalıyız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ve derin nefes almalıyız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Nefes almamalıyız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Hangi hareket vücudumuzun dengesini geliştirmeye yardımcı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uyuma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konuşma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uzanma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ayak üzerinde durma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Doğru duruş (postür) için masa başında otururken aşağıdakilerden hangisini yapmalıyız?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Sırtımızı dik tutarak omuzlarımızı serbest bırakmalıyız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Ayaklarımızı havada tutmalıyız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öne doğru eğilmeliyiz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Sandalyede yan yatmalıyız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Temel motor beceriler neden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kilo almak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sınıfta durmak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 önemi yoktur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iyi oyun oynamak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Koordinasyon gerektiren bir hareket yaparken vücudumuzun hangi iki kısmı en çok birlikte çalışır?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 ve kaslar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baş ve boyun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ayaklar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kollar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Ritim ve müzik eşliğinde hareket ederken dikkat etmemiz gereken en önemli nokta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Müziğin sesini en sona açmak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arkadaşlarımızı taklit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hareket etmeden beklemek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Müziğin ritmine uygun hareket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Takım oyunlarında yardımlaşma ve iş birliğinin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Takım arkadaşlarına emirler yağdırmak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Rakip takımı oyundan çıkarmak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 olarak en çok golü atmak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Ortak bir amaç için birlikte çalışarak başarıya ulaşmak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Fair-play (dürüst oyun) anlayışına sahip bir sporcu nasıl davranır?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Kaybetse bile rakibini tebrik eder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Rakibine karşı kaba davranır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Kazanmak için her yolu dener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Kuralları sadece hakem bakarken uygular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Halk oyunlarımızda temel adım ve figürleri öğrenirken aşağıdakilerden hangisi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çok hızlı hareket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bildiğimiz adımları atmak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Diğer arkadaşlarımızı engellemek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Müziğin ritmine ve yöresel adımlara uyum sağlamak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