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çizgi çeşitlerinden hangisi daha çok hareket ve enerji hissi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ana renkleri birbirine karıştırıldığında hangi ara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insana sakinlik ve huzur veren soğuk renkler grubundadır?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bulunan, düzensiz ve doğal kıvrımlara sahip 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Kübik 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yüzeyin dokunulduğunda pürüzlü veya pürüzsüz olduğunu hissetmemizi sağlayan sanatsal öğeye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Perspektif kurallarına göre bir resimde bize çok yakın olan nesneler nasıl çizilmelidir?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Saydam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dolu bir kabın üzerine damlatılan boyaların özel bir yöntemle kağıda aktarıldığı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oranlarını çizerken gözlerin konumu genellikle yüzün neresinde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tam ortasında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Çeneye yakın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Alnın en 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en altında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Seramik yapımında kullanılan, şekil verilebilen ve kuruyunca sertleşen doğal malzeme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hamuru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türdeki gazete, dergi veya kağıt parçalarını bir araya getirerek yapılan sanat çalışmasına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sanat galerisi ziyaretlerinde uyulması gereken en önemli görgü kuralı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yüksek sesle anlatmak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flaşla çekmek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yemek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üzerine ışık düştüğünde oluşan karanlık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veya motifin düzenli aralıklarla tekrarlanmasıyla oluşan görsel etkiye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yapıların çiziminde aşağıdakilerden hangisi en çok dikkat edilmesi gereken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Yapının arkasına hayali bir uzay gemisi çizmek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Yapının renklerini kafamıza göre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Yapıyı sadece tek bir çizgiyle ifade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Yapının kendine özgü mimari detaylarını yansıtmak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Birbirine zıt renklerin (örneğin siyah-beyaz) yan yana kullanılmasıyla elde edilen sanatsal etki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çizgi çeşitlerinden hangisi dinamik ve hareketli bir görünüm oluşturmak için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mavinin karışımıyla hangi ana renk grubu ortaya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'sıcak'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bulunan, düzensiz ve doğal kıvrımlara sahip 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yüzeyindeki girinti ve çıkıntıları resimde hissettirme çalışmasına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yakındaki nesneleri büyük, uzaktaki nesneleri küçük çizmemizin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Gölgeyi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etkisi yaratmak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 vurgulamak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Portre çiziminde göz hizası genellikle yüzün neresinde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tam ortasında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en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Yüzün en 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hizasında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yüzeyine serpiştirilen boyaların kağıda aktarılmasıyla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eski gazete ve dergileri kesip bir zemin üzerine yapıştırarak resim oluşturma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galerisi veya müze ziyaret ederken uyulması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uzun süre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dokunmamak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çekip yayınlamak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ışık kaynağının zıttı olan bölgeye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patatesi ikiye bölüp boyaya batırarak kağıda iz bırakmak hangi teknikle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 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tasarımda aynı öğenin belirli aralıklarla tekrarlanmasıyla oluşan düzen duygusuna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kültürel mirasımızı yansıtan tarihi yapılardan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Alışveriş merkezleri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Kervansaraylar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gökdelenler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bacaları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zıt rengin (örneğin siyah ve beyaz) yan yana kullanılmasına sanatta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ana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Sarı ve mavi renkleri karıştırırsak hangi rengi elde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'sıcak'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Lacivert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Soğuk renklerin insan üzerinde yarattığı genel etki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Sakinleştirici ve huzurlu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Agresif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hareketli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 vericidir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renk genellikle hangi duyguyu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 ve enerji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Huzur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 çemberinde birbirinin tam karşısında bulunan renklere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 renkler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 renkler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renkler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'soğuk' bir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resimde sadece mavi ve tonlarını kullanırsak nasıl bir duygu yansıtırız?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 ve serin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sıcak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Coşkulu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sarı karıştırıldığında hangi renk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Renkler duygularımızı etkiler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etkilemez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renk etkiler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etkiler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etkiler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