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milliyetini ifade ederken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arkadaşına adını sormak için hangi cümleyi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Where are you from?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Sınıfta yazı yazmak için kullandığımız tahta kalemi İngilizce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Schoolbag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Board marker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Notebook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Eraser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İngilizcede 75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Seventy-five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Sixty-five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Seventy-four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Fifty-seven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 uyandığında yaptığın ilk işi 'yüzümü yıkarım' şeklinde nasıl söylersin?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brush my teeth.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wash my face.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school.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tam 09:00 ise bunu İngilizce nasıl ifade ederiz?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nine.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past nine.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ten o'clock.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nine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Pazartesi gününden hemen sonra gelen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Kahvaltıda içmeyi sevdiğin bir içecek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like tea.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olive.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egg.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cheese.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cümle bir yiyeceği sevmediğini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pizza.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love muffins.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don't like fish.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eat honey.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oynamak İngilizcede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soccer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hide and seek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tag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Play chess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Eğer hızlı koşabiliyorsan bunu nasıl ifade edersin?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can run 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swim.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run fast.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 jump high.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yaşayan ve 'kükreyen' vahşi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Rabbit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Kuşlar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sea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forest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 the 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river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güneşli olduğunda hangi ifadeyi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sunny.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cloudy.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Kendini çok mutlu hissettiğinde İngilizce ne dersin?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happy.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angry.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tired.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sad.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yaşayan biri için milliyetini ifade ederken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Turkish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English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'How old are you?' sorusuna verilen en doğru cevap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name is Ali.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Ankara.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ten years old.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Öğretmenin yazı yazmak için kullandığı tahtanın İngilizcesi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Board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Pencil case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'Seventy-five' sayısı rakamla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Sabahları uyandıktan sonra yapılan ilk işi ifade eden cümle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go to bed.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have breakfast.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wash my face.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 my homework.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Saat 03:00'ü ifade etmek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two o'clock.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half past three.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quarter to three.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three o'clock.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Pazartesi gününden sonra gelen gün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Tuesday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Sunday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Wednesday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yiyeceklerden hangisi bir içecek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Lemonade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sevdiği bir yiyeceği söylerken hangi ifadeyi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don't like milk.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eat fish.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love honey.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hate carrots.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 oynamak İngilizcede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Play chess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Read a book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 hopscotch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Ride a bike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Birinin çok hızlı koşabildiğini belirtmek için hangi cümle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can run fast.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run fastly.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running fast.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can't run fast.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Ormanda yaşayan ve 'king of the jungle' olarak bilinen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Elephant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Giraffe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Balıklar nerede yaşar?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forest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desert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the sky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 the sea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Hava çok güneşli olduğunda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snowy.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cold.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It is sunny.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It is rainy.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Mutlu olduğumuzu ifade etmek için hangi kelimeyi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Happy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Türkiye'den gelen biri milliyetini nasıl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Turkish.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Ankara.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Turkey.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Istanbul.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'Where are you from?' sorusunun cevabı aşağıdakilerden hangisi olabilir?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ten.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Spain.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 am from Spain.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Japonya'da yaşayan birine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Japanese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Japaner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"What is your name?" sorusuna nasıl cevap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Italy.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nine.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like apples.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My name is Ayşe.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"How old are you?" sorusu neyi öğrenmek için sorulur?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Germany. I am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Germany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Germish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milliyet adıdır?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British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Russia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"Nice to meet you." ifadesinin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Goodbye.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fine.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Nice to meet you, too.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 am from Turkey.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 am from Greece. I am _________.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Greek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Greecian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arkadaşına nereli olduğunu nasıl sorarsın?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What is your name?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Where are you from?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are you?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How old are you?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