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8.452.301 sayısındaki '4'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4.000.000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400.000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40.000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Ölçüsü 90 dereceden büyük, 180 dereceden küçük olan açılara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 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Geniş açı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kenarı 6 cm olan karenin çevresi kaç santimetredir?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kenarı 5 cm, uzun kenarı 8 cm olan bir dikdörtgenin alanı kaç santimetrekaredir?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452.001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452.110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452.100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452.010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TL'si olan Ali, tanesi 3 TL olan kalemlerden 4 tane alırsa geriye kaç TL'si kalır?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sevdiği meyveler grafiğinde, elma seven 10, muz seven 15 kişidir. Muz sevenler elma sevenlerden kaç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8.452.109 sayısındaki '4'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400.000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40.000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345 ve 126 sayılarının toplamının en yakın onluğa yuvarlanmış hali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470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490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çıkarma işleminde eksilen 800, çıkan 345 ise fark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455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45 x 12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7.250 sayısını en yakın yüzlüğe yuvarladığımızda sonuç kaç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7.250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7.300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7.200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848 ÷ 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birim kesirdir?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0,7 ondalık gösterimi aşağıdakilerden hangisine eşittir?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7/1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7/10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1/7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7/100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saat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kırtasiyede 5 kalem 40 TL ise 8 kalem kaç TL'dir?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Ölçüsü 90 dereceden küçük olan açılara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Dar açı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açı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kenarı 6 cm olan karenin çevresi kaç santimetredir?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kenarı 4 cm, uzun kenarı 8 cm olan bir dikdörtgenin alanı kaç santimetrekaredir?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her zaman simetri doğrusuna sahiptir?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Scalene 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Düzensiz beşgen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sütun grafiğinde her şekil 5 öğrenciyi gösteriyorsa, 4 şekil kaç öğrenciyi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çıkarma işleminde eksilen 850, çıkan 325 ise fark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245, 890, 120, 560 sayılarını büyükten küçüğe sıralarsak hangisi en sonda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456 789 sayısında 5 rakamının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802 145 sayısının okunuşu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 bin iki yüz yüz kırk 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Seksen iki bin yüz kırk beş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 yüz yirmi bin yüz kırk beş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Sekiz yüz iki bin yüz kırk 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hangisi 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465 000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465 001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456 000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456 999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324 567 sayısındaki 4 rakamı hangi bölüktedir?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Milyonlar bölüğü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Onlar bölüğü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Binler bölüğü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Birler bölüğü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Sekiz yüz beş bin yirmi dört sayısı rakamla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850 024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805 024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805 240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850 240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400 000 + 5000 + 20 + 3 işleminin sonucu hangi sayıdır?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405 203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405 023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450 203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450 023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234 100 &lt; A &lt; 234 150 sıralamasında A yerine gelebilecek en büyük doğal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234 151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234 149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234 101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234 148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729 001 sayısının basamaklarındaki en büyük rakam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sayının binler bölüğünde 12, birler bölüğünde 506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1 250 600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12 506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125 060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120 506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çiftlikte 125 tavuk vardır. Her tavuk günde 2 yumurta veriyorsa, 1 haftada toplam kaç yumurta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875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1.750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345 678 sayısında 3 ve 7 rakamlarının basamak değerleri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300 007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300 700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307 000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300 070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360 sayısını 9'a böldüğümüzde bölüm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kesirlerden hangisi birim kesirdir?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2/5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3/7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4/4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1/8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0,75 ondalık gösteriminin okunuşu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tam onda yetmiş 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Yetmiş beş tam yüzde 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yetmiş beş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Sıfır tam yüzde yetmiş 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saat 20 dakika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210 dakika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 dakika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180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230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Başlangıç noktası belli olup bir yöne doğru sonsuza giden düz çizgiye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parçası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Işın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