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 okurken 'Olay ne zaman gerçekleşti?' sorusuna verilen cevap, 5N1K sorularından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Nerede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'türemiş'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'Kediye süt verdim.' cümlesindeki 'kediye' kelimesinde hangi hal eki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Yönelme hali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Belirtme hali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Bulunma hali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Yalın 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'özel isim'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'iş' bildiren bir kelime (fiil)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Kitabım çok kalınmış.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Sınıfımız oldukça sessiz.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çok güzel.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Annem mutfakta yemek pişirdi.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'bilgilendirici metin'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Ansiklopedi maddesi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Soru eki olan 'mi' aşağıdakilerin hangisinde doğru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Gelecekmi sin?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Gelecekmisin?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mi sin?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Gelecek misin?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 okurken 'Olay nerede gerçekleşti?' diye soruyorsak, 5N1K sorularından hangisini sormuş oluruz?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Nerede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'göz' kelimesi mecaz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Onun bu olaylara gözü kapalı güvenmesi şaşırtıcı.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 yorulduğu için biraz dinlendim.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 göz muayenesi için beni çağırdı.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Gözündeki toz kaçtığı için sürekli ovuşturuyor.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'türemiş'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'mi' soru eki yanlış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Ödevini bitirdinmi?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bize gelecek mi?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çalışıyor musun?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Sende mi oradaydın?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'Derslerine çok çalıştığı için sınavdan yüksek not aldı.' cümlesinde hangi anlam ilişkisi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Amaç-sonuç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Sebep-sonuç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 çiftlerinden hangisi eş anlamlıdır?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- Küçük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- Yavaş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 - Mektep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- Beyaz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cümlede 'yüz' kelimesi diğerlerinden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yüzmeyi çok seviyorum.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aldığım için çok mutluyum.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Yüzündeki gülümseme herkesi mutlu etti.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Kumaşın yüzü daha parlak görünüyor.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 öznel bir yargı bildirir?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20 derece sıcaklıktadır.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Türkiye'nin başkenti Ankara'dır.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 renk dünyanın en güzel rengidir.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Su, 100 derecede kaynar.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özel isimlerden hangisinin yazımı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 caddesi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ana fikri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kaç sayfadan oluştuğudur.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anlatmak istediği temel mesajdır.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en önemli cümlesidir.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karakterlerin adlarıdır.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sebep-sonuç ilişkisi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 için kütüphaneye gitti.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Yağmur yağdığı için yerler ıslandı.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 gidince hemen yemek yedi.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Kitabını masanın üzerinde unuttu.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'fiil' (iş, oluş, hareket bildiren kelime)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Kelimelerin sözlükteki sıralamasına göre hangisi ilk sırada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ifadelerden hangisinde 'abartma'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 çok faydalıdır.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Dünyalar kadar ödevim var.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bugün çok sıcak.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Kedi, aslan gibi güçlüdür.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'bilgilendirici metin'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Arıların yaşamı hakkında bilgi veren yazı.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Duyguların işlendiği kafiyeli şiir.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kahramanın başrolde olduğu masal.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Başından geçen bir olayı anlatan hikâye.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sözlükte en sonda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belirtme hal eki (-i)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"Okul"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"İnmek" kelimesinin zıt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Çıkmak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"Yüz" kelimesi hangi cümlede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Yüzüne güneş kremi sürdü.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lira verdim.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Denizde çok güzel yüzdü.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sözlükte en sonda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"Siyah"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"Hızlı" kelimesinin zıt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Yavaş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"Gül" kelimesi hangisinde çiçek anlamında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bakıp gülmekten vazgeçti.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Hepsinde aynı anlamdadır.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gül verdim.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Bahçedeki gül çok güzel kokuyor.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sözlükte diğerlerinden önce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"Cevap" kelimesinin eş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Yanıt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'Okul'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"Taze" kelimesinin zıt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'Dün akşam çok soğuk bir hava vardı.' cümlesindeki 'soğuk' kelimesinin zıt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'Yüz' kelimesi hangi cümlede 'sayı' anlamında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biraz yüzdüm.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Yüzüme soğuk su çarptım.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Koyunun derisini yüzdüler.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Sınavdan yüz aldım.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'Etekleri zil çalmak'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korkulduğunda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sevindiğinde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yorulduğunda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acıktığında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'mecaz anlamlı' bir kelime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Pencerenin camı kırıldı.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Masadaki kırmızı kalemi aldım.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bugün çok sıcak.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Bana karşı çok soğuk davrandı.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Ayşe'ler bize geldi.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Kitabını masada unutmuş.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Ankara'ya yarın gidiyoruz.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TDK'nin kararına uymalıyız.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