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metin okurken 'Olay ne zaman gerçekleşti?' sorusuna verilen cevap, 5N1K sorularından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 zaman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Nerede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'Derslerine çok çalıştığı için sınavdan yüksek not aldı.' cümlesinde hangi anlam ilişkisi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Benzetme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Amaç-sonuç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Sebep-sonuç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Abartma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 sözlükte en sonda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'Okul' kelimesinin eş anlamlısı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Mektep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Öğrenci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'Dün akşam çok soğuk bir hava vardı.' cümlesindeki 'soğuk' kelimesinin zıt anlamlısı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Sıcak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'Yüz' kelimesi hangi cümlede 'sayı' anlamında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Denizde biraz yüzdüm.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Yüzüme soğuk su çarptım.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Koyunun derisini yüzdüler.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Sınavdan yüz aldım.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'Etekleri zil çalmak' deyimi hangi durumda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korkulduğunda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Çok sevindiğinde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yorulduğunda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acıktığında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'mecaz anlamlı' bir kelime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Pencerenin camı kırıldı.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Masadaki kırmızı kalemi aldım.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bugün çok sıcak.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Bana karşı çok soğuk davrandı.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yazım yanlışı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Ayşe'ler bize geldi.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Kitabını masada unutmuş.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Ankara'ya yarın gidiyoruz.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TDK'nin kararına uymalıyız.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 'türemiş' yapılıdır?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Bilgisayar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Gözlük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'Kediye süt verdim.' cümlesindeki 'kediye' kelimesinde hangi hal eki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Yönelme hali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Belirtme hali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Bulunma hali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Yalın hal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'özel isim'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Van Gölü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'iş' bildiren bir kelime (fiil)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Kitabım çok kalınmış.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Sınıfımız oldukça sessiz.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Bugün hava çok güzel.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Annem mutfakta yemek pişirdi.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'bilgilendirici metin' türüdür?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Ansiklopedi maddesi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Soru eki olan 'mi' aşağıdakilerin hangisinde doğru yazılmıştır?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Gelecekmi sin?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Gelecekmisin?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Gelecek mi sin?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Gelecek misin?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metni okurken 'Olay nerede gerçekleşti?' diye soruyorsak, 5N1K sorularından hangisini sormuş oluruz?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Nerede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Nasıl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'göz' kelimesi mecaz anlamda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Onun bu olaylara gözü kapalı güvenmesi şaşırtıcı.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Gözlerim yorulduğu için biraz dinlendim.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Doktor göz muayenesi için beni çağırdı.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Gözündeki toz kaçtığı için sürekli ovuşturuyor.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 'türemiş' yapılıdır?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Gözlük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'mi' soru eki yanlış yazılmıştır?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Ödevini bitirdinmi?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Yarın bize gelecek mi?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 çalışıyor musun?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Sende mi oradaydın?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 çiftlerinden hangisi eş anlamlıdır?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- Küçük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- Yavaş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Okul - Mektep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Siyah - Beyaz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cümlede 'yüz' kelimesi diğerlerinden farklı bir anlamda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Denizde yüzmeyi çok seviyorum.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Sınavdan yüz aldığım için çok mutluyum.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Yüzündeki gülümseme herkesi mutlu etti.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Kumaşın yüzü daha parlak görünüyor.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 öznel bir yargı bildirir?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Bugün hava 20 derece sıcaklıktadır.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Türkiye'nin başkenti Ankara'dır.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Mavi renk dünyanın en güzel rengidir.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Su, 100 derecede kaynar.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özel isimlerden hangisinin yazımı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 bey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Van gölü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Atatürk caddesi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Türk Dil Kurumu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metnin ana fikri ile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Metnin kaç sayfadan oluştuğudur.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Metnin anlatmak istediği temel mesajdır.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Metnin en önemli cümlesidir.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Metindeki karakterlerin adlarıdır.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sebep-sonuç ilişkisi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 çalışmak için kütüphaneye gitti.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Yağmur yağdığı için yerler ıslandı.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 gidince hemen yemek yedi.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Kitabını masanın üzerinde unuttu.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'fiil' (iş, oluş, hareket bildiren kelime)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Kelimelerin sözlükteki sıralamasına göre hangisi ilk sırada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Araba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Armut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Ayva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ifadelerden hangisinde 'abartma'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 okumak çok faydalıdır.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Dünyalar kadar ödevim var.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bugün çok sıcak.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Kedi, aslan gibi güçlüdür.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'bilgilendirici metin' türüne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Arıların yaşamı hakkında bilgi veren yazı.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Duyguların işlendiği kafiyeli şiir.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kahramanın başrolde olduğu masal.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Başından geçen bir olayı anlatan hikâye.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 belirtme hal eki (-i) almıştır?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Kalemi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Evden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"Okul" kelimesinin eş anlamlısı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Mektep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Öğrenci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"İnmek" kelimesinin zıt anlamlısı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Yürümek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Çıkmak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"Yüz" kelimesi hangi cümlede farklı bir anlamda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Sınavdan yüz aldı.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Yüzüne güneş kremi sürdü.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 lira verdim.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Denizde çok güzel yüzdü.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 sözlükte en sonda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"Siyah" kelimesinin eş anlamlısı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Koyu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"Hızlı" kelimesinin zıt anlamlısı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Çabuk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Koşucu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Yavaş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"Gül" kelimesi hangisinde çiçek anlamında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Bana bakıp gülmekten vazgeçti.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Hepsinde aynı anlamdadır.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Ona gül verdim.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Bahçedeki gül çok güzel kokuyor.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sözlükte diğerlerinden önce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Araba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Ağaç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"Cevap" kelimesinin eş anlamlısı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Yanıt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"Taze" kelimesinin zıt anlamlısı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Bayat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Yumuşak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