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 alıştırmalarında 'hazır ol' duruşunda vücut ağırlığı nasıl dağıtılmalıdır?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topuklara verilerek geriye doğru yaslanılmalıdır.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sadece sağ ayağa verilmelidir.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sadece sol ayağa verilmelidir.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her iki ayağa eşit dağıtılmalıdır.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oyunlarında rakibe ve kurallara saygı duyarak dürüstçe oynamaya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Sertlik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Fair-play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etkinlik sırasında nabız ve nefes kontrolü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Sporu daha eğlenceli hale getirmek için.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kalp atışını duymak için.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koşmayı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 oksijen dengesini koruyup performansı düzenlemek.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Duruş bozukluklarını önlemek için hangi egzersiz türü daha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ve karın kaslarını güçlendiren esnetme egzersizleri.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oturmayı sağlayan egzersizler.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bacakları çalıştıran egzersizler.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 yük kaldırma egzersizleri.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 yürüyüşü (trekking) gibi açık hava etkinliklerinde en önemli güvenlik kuralı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Uygun ayakkabı ve temel ekipmanlarla hazırlıklı olmak.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Gruptan ayrılıp tek başına keşfe çıkmak.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Yanında hiçbir şey taşımamak.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güneşli havalarda yürümek.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beslenme ve spor ilişkisi düşünüldüğünde, antrenman öncesi nasıl beslenilmelidir?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ağır ve yağlı yemekler yenmelidir.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şekerli içecekler tüketilmelidir.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verecek karbonhidrat ve protein dengesi gözetilmelidir.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yemeden antrenmana başlanmalıdır.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liderlik rolünü üstlenen bir öğrencinin temel özelliği ne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başarısını düşünmek.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Arkadaşlarını sürekli eleştirmek.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arkadaşlarına karşı sorumluluk sahibi ve destekleyici olmak.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kararları tek başına almak.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 alıştırmalarında 'hazır ol' duruşunda ayakların konumu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Topuklar birleşik, ayak uçları dışa dönük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ayak önde, sağ ayak geride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 omuz genişliğinde açık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 birbirine paralel ve bitişik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egzersize hazırlamak ve sakatlıkları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nabzı yükselterek terlemeyi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kütlesini hızla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süresini kısaltarak daha erken bitirmek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sporcunun yorulmadan uzun süre etkinlik yapabilme kapasitesine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beslenme ve spor ilişkisi düşünüldüğünde, egzersiz öncesi en uygun enerji kaynağı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şekerli gazlı içecekler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 içeren hafif besinler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yağlı yiyecekler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saf 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müsabaka sonucunu belirlemek.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artırıp kasları sakatlıklara karşı korumak.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çok hızlı yorulmasını sağlamak.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düşürerek dinlenmeyi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top sürme (dribbling) yaparken topun kontrolü için hangi vücut bölümü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Bilek ve avuç dışı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uçları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topu karşılamak veya pas vermek için ellerin başın üzerinde üçgen oluşturacak şekilde kullanıldığı tekniğe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Manşet pas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atışı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pas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topu ayağın iç kısmıyla kontrol edip arkadaşına gönderme becerisine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atışı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Korner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Dribbling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Paslaşma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uzun atlamada başarının en temel unsuru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yavaş ve kontrollü koşmak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 (koşu), sıçrama ve konma tekniği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 kuvvetiyle ileri gitmek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Havadayken mümkün olduğunca dönmek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ve müzik eşliğinde yapılan egzersizlerin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 ve hareketlerin estetik gelişimine katkı sağlaması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kasları güçlendirmesi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ağırlıklar kaldırmayı sağlaması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Nabzı en yüksek seviyeye çıkarması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oyunlarında kurallara uyan, rakibine saygı duyan ve dürüst davranan sporcu için kullanılan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Liderlik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Rekabet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Fair-play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Duruş bozukluklarını önlemek için günlük yaşamda en çok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ve karın kaslarını güçlendirici egzersizlere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oturarak vakit geçirmeye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Başın sürekli öne eğik durmasına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 çantaları tek taraflı taşımaya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etkinlik sırasında nabzın çok yükseldiğini anlamak için vücudumuzda hangi belirti görülür?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alışverişinin hızlanması ve zorlaşması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ısısının düşmesi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Dikkatin tamamen dağılması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hareketsiz kalma isteği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 yürüyüşü (trekking) yaparken güvenlik için en önemli kural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Uygun ayakkabı ve kıyafet seçimi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çok karanlık olmasını beklemek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Yürüyüş rotasından bağımsız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Yanımıza hiçbir ekipman almamak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Hentbolda sayı kazanmak amacıyla kaleye yapılan sert atış tekniğine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 sürme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 atışı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Sıçrayarak atış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sporcunun uzun süre yorulmadan fiziksel etkinlik yapabilme kapasitesine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Dayanıklılık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Çabukluk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Oyunlarda liderlik rolünü üstlenen bir öğrencinin öncelikli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başarısını takımın önünde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Grubu organize etmek ve sorumluluk paylaşımı yapmak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kararları tek başına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iyi olduğu oyunu seçmek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 alıştırmalarında 'hazır ol' komutunda topukların konumu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Ayrı ve açık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Omuz genişliğinde açık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Önde ve çapraz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Birleşik ve bitişik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öncesi ısınma hareketlerinin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yormak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Sakatlık riskini azaltmak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süreli bir egzersizden sonra nabzın normale dönmesi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bir şeyler yenilmeli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oturup dinlenilmeli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Hızlıca koşmaya devam edilmeli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Soğuma egzersizleri yapılmalı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Duruş bozukluklarını önlemek için egzersiz yaparken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bacak kasları çalıştırılmalıdır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Hareketler çok hızlı yapılmalıdır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Omurga dik tutulmaya çalışılmalıdır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 alıştırmalarında 'sağa dön' komutunda hangi topuk üzerinde dönülür?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Sol topuk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ucu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topuk aynı anda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 topuk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vücudumuzda hangi etkiyi yaratır?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sabit tutar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sertleştirir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Eklemlerin yağlanmasını sağlar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Hızımızı azaltır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yaparken doğru nefes alıp vermenin en iyi yolu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 tutmak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nefes alıp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ağızdan nefes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Burnundan alıp ağızdan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Kambur duruşu engellemek için hangi bölgenin kaslarını güçlendirmek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 kasları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 kasları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 kasları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kasları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Düzgün bir duruş için başın konumu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 ve karşıya bakacak şekilde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aşağıya bakacak şekilde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Arkaya doğru yatık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 doğru eğik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hijyen kuralları açısından spor yaptıktan sonra yapılması gereken en doğru davranış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sadece havluyla kurulamak.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ağır yemekler yemek.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Duş alarak temiz kıyafetler giymek.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kıyafetlerle eve gitmek.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hareketlerinin süresi ortalama ne kadar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saat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30 saniye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10-15 dakika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1-2 dakika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Basketbolda top sürerken (dribling) topa nasıl vurulmalıdır?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göğüs hizasının üzerinde tutarak sürülmelidir.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uçlarıyla kontrollü bir şekilde itilmelidir.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elle aynı anda yere vurulmalıdır.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içiyle sertçe vurulmalıdır.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Voleybolda parmak pas tekniğinde topa temas hangi bölgeyle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Kolların iç kısmıyla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Yumruk yaparak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Parmak uçlarıyla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Avuç içleriyle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Futbolda top kontrolü sırasında topu ayağımızla durdururken yapılan temel hata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toptan ayırmamak.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 bileğini sabit tutmak.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 hafif bükülü tutmak.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sert bir şekilde tekme atmak.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Atletizmde uzun atlamada başarıyı etkileyen en önemli unsur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 hızını sıçrama anına aktarmak.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Başlangıçta çok yavaş koşmak.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Havada sadece kolları kullanmak.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 tahtasına basmadan atlamak.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Hentbolda temel atış tekniklerinden olan 'sıçrayarak atış' hangi amaçla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Savunmanın üzerinden daha yüksek bir açıdan atış yapmak.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oyunun başlangıcında kullanmak.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yere sektirerek kaleciyi şaşırtmak.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oyunu durdurmasını sağlamak.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