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Bilgisayara veri girişi yapmamızı sağlayan donanım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 bilgi aramak için kullandığımız Google, Yandex gibi araçlara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sunucusu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Arama motoru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birimi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 tabanlı programlamada sürekli aynı işlemleri tekrarlatmak için hangi yapı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ifade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tetikleyici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verilerin korunması kapsamında aşağıdakilerden hangisi başkasıyla paylaşılmamalıdır?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T.C. Kimlik numarası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sevilen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Favori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 ağları üzerinden dosya aktarımı yaparken kullanılan temel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hakları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İnternetin çalışma mantığı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bir ortamda bir karakterin hareket etmesini sağlayan 'Tıklanınca' bloğu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Tetikleyici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sunum hazırlarken dikkat edilmesi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beyaz renk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fazla metin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eklememek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 ve metin dengesine dikkat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donanım birimi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Bilgisayara dışarıdan veri girişi sağlayan donanım birimine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Depolama birimi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Girdi birimi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Çıktı birimi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çıktı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Mikrofon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tüm donanım ve yazılım kaynaklarını yöneten temel yazılıma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işlemci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Tarayıcı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yazılımı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Bilgisayardaki tüm donanımları yöneten ve uygulamaların çalışmasını sağlayan temel yazılıma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işlemci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tarayıcısı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yazılımı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bilişim teknolojilerinin günlük yaşamdaki kullanımına bir örnek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Mektup ile haberleşme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Online alışveriş yapma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tahta ile ders işleme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E-okul üzerinden not sorgulama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Bilgisayardaki verilerin kalıcı olarak saklandığı birim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yazılım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Monitör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'beyni' olarak adlandırılan ve işlemleri yapan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İşlemci (CPU)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hem girdi hem çıktı birimi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Dokunmatik ekran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çalışma mantığı hangi iki rakam üzerine kuruludur?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ve 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 ve 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 ve 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ve 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donanımdır?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 açtığımızda ilk yüklenen yazılıma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Antivirüs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girdi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Monitör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Tarayıcı (Scanner)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Donanım parçalarının birbirleriyle iletişimini sağlayan ve üzerinde tüm birimlerin takılı olduğu ana kart parçasına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 kaynağı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güçlü ve güvenli bir şifre özelliği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adı ve soyadı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Ardışık sayılar (12345)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doğum tarihi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Büyük-küçük harf, rakam ve sembol içeren karmaşık yapı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Bilgilerin geçici olarak depolandığı, bilgisayar kapatıldığında içindeki verilerin silindiği bellek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Flash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klasörün içine başka bir klasör oluşturulmasına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 klasör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dizin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 dosya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dosyası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dosya uzantısıdır?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.docx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.jpg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.exe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İşletim sisteminin temel görevlerinden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Donanımları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yazmak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 tasarlamak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İnternete bağlanmamızı sağlayan cihaz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bilgisayarların birbirine bağlı olduğu devasa ağa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Intranet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Silinen dosyalar geçici olarak nerede tutulur?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 Dönüşüm Kutusu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Denetim Masası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Masaüstü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işletim sistemi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Chrome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 ismini değiştirmek için hangi tuş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Dosyaları gruplandırmak için kullanılan yapılara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Klasör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paylaştığımız fotoğraflar, yaptığımız yorumlar ve beğendiğimiz içeriklerin oluşturduğu kalıcı izlere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imzası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Dijital ayak 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zorbalık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 ağları sayesinde neler yapılabilir?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paylaşımı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 paylaşımı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erişimi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problemin çözümü için izlenmesi gereken mantıksal adımlar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 tabanlı programlamada, bir işlemin belirli bir koşul gerçekleştiğinde yapılması için hangi yapı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Tekrarla bloğu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 gizleme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Eğer-ise bloğu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bilgisayar programındaki hatayı bulup giderme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Debugging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Tetikleme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Başkasına ait bir eseri izinsiz kullanmak hangi kavramla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Telif hakkı ihlali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 kurallar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Arama motoru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vatandaşlık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 işlemci programlarında bir kelimeyi kalın veya eğik yapmak için kullanılan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girişi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 hazırlama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yönetimi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 biçimlendirme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