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Ekvator çevresinde yıl boyunca sıcak ve yağışlı olan, gür ormanlara sahip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 yağmur ormanları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Dünya'nın matematiksel iklim kuşaklarından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Ilıman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Okyanusal kuşak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Kutuplara yakın bölgelerde görülen, toprağın yılın büyük bölümünde donmuş olduğu biyom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 ve kurak iklimlerin görüldüğü, bitki örtüsünün kaktüs ve dikenli bitkilerden oluştuğu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iklim kuşağında dört mevsim belirgin olarak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Ilıman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kuşağı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İğne yapraklı ağaçlardan oluşan ve 'Boreal ormanlar' olarak da bilinen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 bölgesinde görülen kısa boylu, bodur ağaççıklardan oluşan bitki örtüsüne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Yazları yağışlı, kışları kurak geçen ve uzun boylu otlar ile yer yer ağaçlardan oluşan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Dönenceler çevresinde oluşan yüksek basınç nedeniyle yağışın az olduğu iklim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Ilıman kuşakta görülen, ilkbahar yağışlarıyla yeşeren, yazın kuruyan kısa boylu ot topluluğuna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 (Bozkır)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soğuk iklimlerin görüldüğü bölgedir?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30-60 derece enlemleri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Dönenceler 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 çizgisi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daireleri ve çevresi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biyomların dağılışında temel belirleyici olan faktör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faaliyetleri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özellikleri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 nüfusun en yoğun olduğu kıta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kendi istekleriyle başka bir yere yerleşmelerine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sayımı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nüfusun seyrek olduğu yerlerden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kıyıları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merkezleri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Verimli ovalar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bölgeleri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imkanlarının fazlalığı nedeniyle köylerden şehirlere yapılan göç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göç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göçün 'itici' nedenlerinden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afetler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olanakları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ülkede yaşayan toplam insan sayısına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Yılın belirli dönemlerinde tarım veya turizm işleri için yapılan göçlere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Daimi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nüfusun yoğun olduğu bir bölge için belirgin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iklimi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ulaşım ve sanayi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dağlık alanlar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 ormanlık alanlar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Eğitimli ve uzman kişilerin daha iyi çalışma şartları için başka ülkelere gitmesine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İltica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göçü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 artışının sonuçlarından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İşsizliğin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Konut ihtiyacının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kaynakların hızlı tükenmesi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Tüketimin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1 kilometrekareye düşen insan sayısına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artış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nüfus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veya baskı nedeniyle insanların ülkelerini terk ederek başka ülkelere sığınmasına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gezi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göçü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Sığınmacı (mülteci) göçü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dış kabuğunu oluşturan ve sürekli hareket halinde olan dev kaya parçalarına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(Plaka)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levha birbirinden uzaklaştığında aşağıdakilerden hangisinin oluşması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okyanus tabanı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Şiddetli kasırgalar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okyanus çukurları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 sıraları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Yeryüzündeki depremlerin büyük çoğunluğu nerede meydana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Kıtaların merkezinde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sınırlarında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Okyanusların ortasında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bölgelerinde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Himalaya Dağları gibi yüksek kıvrım dağları nasıl oluşmuştur?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Yanardağ patlamalarıyla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kıtasal levhanın çarpışmasıyla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aşındırmasıyla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levha hareketlerinin bir sonucu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Mevsimlerin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faaliyetler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iç kısmında bulunan ve levhaların hareket etmesini sağlayan akışkan tabaka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Mantoda bulunan 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levhanın birbirine sürtünerek yan yana geçtiği alanlarda en çok ne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vadileri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ovaları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Yanardağların oluşumu genellikle hangi bölgelerde daha yaygındır?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Kıtaların iç kesimlerinde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alanlarında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ovalarda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sınırlarında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tabanında bir levhanın diğerinin altına girmesiyle oluşan derin çukurlara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hendeği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Kıtaların geçmişte tek bir parça olduğu teorisine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Bang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Tektoniği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Pangea (Kıta Kayması)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'yanardağ' sonucunda oluşan yeryüzü şeklidir?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 şeklindeki 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Levhaların hareket hızı genellikle yılda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kilometre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santimetre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hareket etmezler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uzun nehri olan Nil Nehri, hangi denize dökülür?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kıtasının kuzeyinde yer alan ve dünyanın en büyük sıcak çölü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Sahra Çölü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Namib Çölü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Kalahari Çölü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Gobi Çölü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kıtasının en yüksek noktası olan ve zirvesinde buzullar bulunan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Kilimanjaro Dağı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Hoggar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Drakensberg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kıtasını Avrupa'dan ayıran ve İspanya ile Fas arasında bulunan boğaz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Cebelitarık Boğazı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Boğazı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Süveyş Kanalı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Babülmendep Boğazı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