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Güneş'in kendi ekseni etrafında dönme hareketi yaptığını kanıtlayan temel gözlem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Dünya'dan bakıldığında Güneş'in büyük görünmesi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Güneş'in çok sıcak gazlardan oluşması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Güneş'in Dünya'ya olan uzaklığı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lekelerinin yer değiştirmesi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 kuvveti ile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Yüzeyin cinsine göre değişir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Pürüzlü yüzeylerde daha fazladır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Harekete zıt yönlüdür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hareketli cisimlere etki eder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Saf maddelerin ayırt edici özelliği olarak kabul edilen, maddenin katı halden sıvı hale geçtiği sıcaklık değeri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Erime noktası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Kaynama noktası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 noktası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Yoğunlaşma noktası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Tam gölge oluşumu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kaynağı saydam maddelerden geçemez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 oluşumu için ışığın yansıması gerekir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 ışık kaynağına yaklaştırıldığında gölge boyu büyür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kaynağına yaklaşıldığında gölge boyu kısalır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ve sel gibi yıkıcı doğa olaylarına karşı alınabilecek en etkili önlem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Afet eğitimi almak ve bilinçlenmek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afet sigortası yaptırmak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 yataklarına yerleşmek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Binaları yüksek katlı inşa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 ve sıcaklık kavramları için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Isı, termometre ile ölçülür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 bir enerji türüdür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 maddeler arasında aktarılır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Isı, bir enerji türüdür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Basit bir elektrik devresinde anahtarın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enerjisi üretmek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Devredeki elektriği kesmek veya iletmek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Lambanın parlaklığını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Pilin ömrünü uzatmak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Güneş'in kendi ekseni etrafında dönme hareketi yaptığını kanıtlayan temel gözlem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Güneş'in küresel bir şekle sahip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Dünya'dan bakıldığında Güneş'in büyük görünmesi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Güneş'in çok sıcak bir yapıda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üzerindeki lekelerin yer değiştirmesi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evreleri arasında, Dünya'dan bakıldığında Ay'ın tamamen karanlık göründüğü evre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dördün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dördün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Dolunay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canlılardan hangisi mikroskobik canlılar grubuna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Öglena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Yosun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Eğrelti otu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Şapkalı mantar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Dinamometrelerin yapısında bulunan ve kuvvetin etkisiyle uzayıp kısalan temel parça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gövde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 tüp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 çubuk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 yay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ana evrelerinden hangisinde Ay, Dünya ile Güneş arasında yer alır ve Dünya'dan bakıldığında görünmez?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dördün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Dolunay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dördün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Saf bir maddenin katı halden sıvı hale geçmesine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bir yüzeye çarpıp geldiği ortama geri dönmesi olayına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Soğurulma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 oluşumu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biyoçeşitliliği tehdit eden unsurlardan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ve bilinçsiz avlanma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yaşam alanlarının korunması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Ormanların tahrip 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 kirliliği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Basit bir elektrik devresinde lamba parlaklığını artırmak için aşağıdakilerden hangisi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Pilleri ters bağlamak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Devreye daha fazla pil 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ince kablo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Devreye daha fazla lamba eklemek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bitkiler sınıfında yer alan çiçeksiz bir bitkidir?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 ağacı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yosunu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Papatya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 kuvveti ile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Cisimlerin durmasını kolaylaştırır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hareket halindeki cisimlere etki eder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Pürüzlü yüzeylerde daha fazladır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 yönüne zıt yöndedir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 ve sıcaklık kavramları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Isı, termometre ile ölçülür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Isı, sıcaklık farkından dolayı aktarılan enerjidir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 bir enerji türüdür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 birimi kaloridir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Opak (saydam olmayan) bir maddenin önüne ışık kaynağı konulduğunda oluşan karanlık bölgeye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gölge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hüzmesi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kirliliği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nesli tükenme tehlikesi altında olan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Kelaynak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Serçe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sırasında yapılması gereken doğru davranış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Merdivenlerden hızla aşağı inmek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balkona koşmak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Çök-kapan-tutun hareketini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Asansörü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canlılardan hangisi mikroskobik canlılar grubunda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Öglena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Şapkalı mantar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elektrik devresinde 'anahtar' sembolü aşağıdakilerden hangisini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Devredeki elektriği depolamayı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Pilin enerjisini artırmayı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Lambanın parlaklığını ölçmeyi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Devreden akım geçişini kontrol etmeyi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Güneş'in yapısını oluşturan temel gazlar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ve Oksijen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 ve Azot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Helyum ve Azot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 ve Helyum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yüzeyinde görülen çukurcuklara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Dünya'dan bakıldığında tamamen karanlık görüldüğü evre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Dolunay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Dördün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Dördün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kendi ekseni etrafındaki dönüşünü ne kadar sürede tamamlar?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saat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gün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365 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 saat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Dünya etrafındaki bir tam turu yaklaşık kaç gün sürer?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gün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365 gün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27 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 gün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Güneş'in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Küresel bir şekle sahiptir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Dünya'dan daha küçüktür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 ve ışık kaynağıdır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etrafında döner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'Son Dördün' evresinden yaklaşık bir hafta sonra hangi evre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Dolunay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Şişkin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Dördün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yüzeyinde atmosferin yok denecek kadar az olmasının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Sıcaklığın hep sabit kalması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yağması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olaylarının görülmemesi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oluşması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Güneş, Dünya ve Ay'ın büyüklükleri karşılaştırıldığında doğru sıralama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&gt; Ay &gt; Dünya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&gt; Dünya &gt; Güneş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&gt; Dünya &gt;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&gt; Güneş &gt; 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Kuvvetin büyüklüğünü ölçmek için kullanılan dinamometrelerin yapısında aşağıdakilerden hangisi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 yay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 tüp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Mıknatıs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 tel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Dünya'ya yakın tarafı her zaman dönük olmasının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Dönme ve dolanma sürelerinin eşit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çekimi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dönme hareketi yapması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Ay'ın dönmemesi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olaylardan hangisi maddenin hal değişimi ile ilgili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Kışın göllerin donması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Çaydanlıktan buhar çıkması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Demirin paslanması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Naftalinin süblimleşmesi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bir yüzeye çarpıp geldiği ortama geri dönmesi olayına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Yayılma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Soğurulma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Biyoçeşitliliği tehdit eden unsurlardan biri olan 'nesli tükenme tehlikesi' aşağıdakilerden hangisi ile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yağışlarının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Bilinçli avlanma yasakları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bitki türlerinin keşfi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yaşam alanlarının bozulması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Elektrik devrelerinde lamba parlaklığını etkileyen değişkenler arasında aşağıdakilerden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Devreye eklenen pilin voltajı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Lamba sayısı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 sayısı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İletken telin rengi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hayvanlardan hangisi omurgalılar sınıfında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Sürüngen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