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sanatlar atölyesinde kesici aletler kullanırken dikkat edilmesi gereken en temel güvenlik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Kesici aletleri vücudumuzdan dışa doğru yönlendirerek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temizlemeden çantaya koymak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masanın en ucunda bırakmak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Kesici aletleri her zaman arkadaşımızla paylaşmak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ağaç yaprağı ile bir plastik şişe kapağını karşılaştırdığımızda; yaprağın 'doğal', kapağın 'yapay' doku olarak adlandırılmasının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Oluşum süreçlerinin kaynağı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Renklerinin parlaklığı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Boyutlarının farklı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Kullanım amaçları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 renklerin birleşimiyle oluşan bir ara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derinlik algısı yaratmak için nesnelerin uzaklaştıkça küçülmesi ve birbirinin arkasında kalması hangi teknikle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Işık kaynağından gelen ışığın bir nesne üzerinde oluşturduğu koyu alanlara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el sanatlarından olan ebru sanatının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üzerine oyma yapılarak süslenmesi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üzerine boyalarla desenler yapılıp kağıda aktarılması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 üzerine iğne ile desen işlenmesi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 ile üç boyutlu formlar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müze ziyaretinde sanat eserlerini incelerken uyulması gereken en doğru davranış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dokunmadan uzaktan incelemek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fotoğrafını flaşlı şekilde çekmek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önünde yüksek sesle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çok yakından bakıp işaret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Sulu boya çalışmasında açık bir tondan koyu bir tona yumuşak geçiş yapma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Çizgisel tarama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baskısı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Degrade (Renk geçişi)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malzemeleri kullanarak yeni bir ürün ortaya çıkarma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 (İleri dönüşüm tasarımı)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 tekniği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Restorasyon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 yapımı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portre çiziminde göz hizası, başın yaklaşık olarak hangi kısmında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Alın bölgesinde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Çene hizasında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Başın en üstünde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Başın tam ortasında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Kare, daire ve üçgen gibi formlar hangi grup içerisinde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formlar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Organik formlar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formlar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formlar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kompozisyonda unsurların ağırlıkça birbirini dengelemesi ilkesine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Oran-orantı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Minyatür sanatının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Derinlik algısının az olması ve detaylı işçilik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ve gölgenin çok belirgin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beyaz boyalar kullanılması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 kurallarının katı uygulanması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Kırmızı, turuncu ve sarı gibi renklerin psikolojik etkisi genellikle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Sakinleştirici ve dinlendirici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Hüzünlü ve karanlık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ve mesafeli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Canlı, enerjik ve sıcak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kağıt, kumaş veya gazete parçalarını bir araya getirerek yeni bir görüntü oluşturma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sanatlar atölyesinde kesici aletlerle çalışırken uyulması gereken en önemli güvenlik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Aletlerin temizliğini evde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arkadaşımızla paylaşmak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Kesici aletleri kendimizden uzağa doğru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kutusunda saklamamak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sanat eserlerinde kullanılan temel çizgi çeşitlerinden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Dikey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Kavisli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Hacimli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kendiliğinden bulunan, düzensiz ve akışkan kenarlara sahip formlara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form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Simetrik form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Düzlemsel form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Organik form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ve sarı renklerini karıştırdığımızda hangi ara renk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renklerden hangisi psikolojik olarak 'soğuk' renkler grubunda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yüzeyin dokunuş hissini belirleyen, ağaç kabuğu veya taş gibi doğada oluşan dokulara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İşlenmiş 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nesnelerin uzaklaştıkça küçülerek tek bir noktada birleşiyormuş gibi görünmesini sağlayan kural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Oran-orantı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nesneye ışık ve gölge uygulamanın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 pürüzsüz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 belirginleştirmek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Çizgileri gizlemek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Nesneye hacim kazandırmak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eserinde öğelerin ağırlık merkezine göre dağıtılmasına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Sulu boya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dolu bir tekne üzerine boyaların damlatılıp şekillendirilmesiyle yapılan geleneksel sanatımız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veya sanat galerisi ziyareti sırasında uyulması gereken temel kural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önüne oturarak uzun süre beklemek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konuşarak eserleri yorumlamak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fotoğrafını çekip paylaşmak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dokunmadan izlemek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türdeki kağıt, gazete veya kumaş parçalarının bir araya getirilerek oluşturulan kompozisyon tekniği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insan yüzü çiziminde göz hizası, başın yaklaşık olarak hangi noktasında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ucunda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Alın çizgisinde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Başın tam ortasında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Çene hattında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sanatlarında, derinlik algısının az olduğu, detaylı ve küçük boyutlu resimleme sanatına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Mozaik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Sulu boya çalışmasında renklerin birbirine yumuşak bir şekilde karışmasını sağlamak için hangi teknik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Çizgisel tarama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 fırça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Kazıma yöntemi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Islak zemin üzerine ıslak boya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kullanılan kesici aletlerle çalışırken dikkat edilmesi gereken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 her zaman vücudumuzdan dışa doğru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 arkadaşımıza fırlatmak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 masanın ucunda bırakmak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 kendimize doğru çekerek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ziyaret ederken aşağıdakilerden hangisini yapmak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 incelemek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dokunmak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gezmek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Rehberi dinlemek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atölyesinde işimiz bittiğinde fırçalarımızı nasıl bırakmalıyız?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Masada öylece bırakmalıyız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Islak şekilde boya kutusuna atmalıyız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Kapakları açık bırakmalıyız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Yıkayıp kurumasını beklemeliyiz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mirasımızı korumak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müzeleri doldurmak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para kazandırdığı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eşyaları atmak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Geçmişten gelen değerleri geleceğe aktarmak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Müzelerde flaşlı fotoğraf çekilmemesinin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Fotoğrafın kötü çıkması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Müzenin fotoğraf istememesi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kural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ışık nedeniyle zarar görme ihtimali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Atölyede boya döküldüğünde ilk yapılması gereken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kendine kurumasını beklemek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Üzerini bir bezle örtmek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arkadaşların görmesini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Öğretmene haber verip temizlemek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Tarihi eserler neden korunmalıdır?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Geçmişin izlerini taşıdıkları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oldukları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kapladıkları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turizm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ziyaretinde eserlerin önünde yüksek sesle konuşmak neden yasaktır?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 görevlileri öyle istediği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ziyaretçilerin huzurunu bozmamak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yerini değiştirdiği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 sesten korkar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ellerimiz boya olduğunda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Havaya sallayarak kurutmalıyız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Lavaboda sabunla yıkamalıyız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Kıyafetimize silmeliyiz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Arkadaşımızın üstüne silmeliyiz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ve galerilerde bir eseri incelerken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ağır olup olmadığına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hangi malzemeden yapıldığına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fiyatına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sanatçısına ve anlatmak istediğine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