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 kişiye 'I am from Turkey' dediğinde, milliyetini belirtmek için hangisini kullanmalıdır?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kuşun (bird) en belirgin özelliği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swim.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bark.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can climb trees.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can fly.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genellikle yenilen bir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Cheese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Spaghetti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 tatil deneyimini anlatırken hangi zaman yapısı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Present Continuous Tense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Future Tense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Simple Past Tense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Simple Present Tense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aktivitelerden hangisi 'Games and Hobbies' konusuna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Doing homework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Playing soccer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Cleaning the room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Going to school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Tarihleri söylerken '25 Mayıs' ifadesi İngilizcede nasıl belirtilir?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Twenty-five May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 fifth of May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The twenty-fifth of May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 twenty-five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Turistik bir yeri tanımlarken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my daily routine.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a historical place.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tasty food.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boring hobby.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Türkiye'den gelen bir kişi milliyetini ifade ederken hangisini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Turkish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Okulun kütüphanesi ile kantini arasındaysa, yerini nasıl ifade edersiniz?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behind the school.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in front of the canteen.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next to the canteen.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between the canteen and the school.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Satranç oynamayı çok seviyorum ama yüzmeyi hiç sevmiyorum.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hate chess and I like swimming.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love playing chess, but I dislike swimming.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chess, but I love swimming.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don't like chess, but I like swimming.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cümlede boşluğa hangisi gelmelidir? 'I can ride a bike, but I ___ drive a car.'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can't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'85'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Fifty-eight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Fifty-five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Eighty-four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Eighty-five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08:30 ifadesinin İngilizcesi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past thirty.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forty-five.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eight fifteen.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half past eight.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Dişi ağrıyan birine hangi tavsiyeyi veririz?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eat candy.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shouldn't brush your teeth.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You should go to a dentist.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drink cold water.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filmlerinden hoşlanmayan biri hangi ifadeyi kullanır?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think horror movies are boring.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love horror movies.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Horror movies are great.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enjoy watching horror movies.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Doğum günü partisi için gereken süsleme malzemesi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Invitation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Birthday cake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Beverage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Balloon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Haftada sadece bir kez spor yapan biri için en uygun sıklık zarfı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Always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Usually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Sometimes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kedi için hangi ifade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fly.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swim in the ocean.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Cats can speak English.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Cats can climb trees.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Kahvaltıda genellikle yenilen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Cheese and olives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 and chips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Pizza and burger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Soup and steak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Geçmişteki bir tatilden bahsederken hangi yardımcı fiil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Sayıları ifade ederken 76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Seventy-four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Sixty-seven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Seventy-six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Sixty-six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Kendi rutininden bahseden biri hangisini kurabilir?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had breakfast yesterday.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having breakfast now.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will have breakfast later.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have breakfast at 8 o'clock.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Kütüphane (library) nerede sorusuna karşılık gelen doğru yer tarifi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next to the bank.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on Monday.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like reading books.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Yes, it is big.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Turistik bir yeri tanımlarken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bad place.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a crowded city.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boring place.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a dirty city.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yaşayan biri için hangi ifade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Ankara.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Turkey.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Turkish language.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Turkish.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İngiltere'den gelen birine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British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England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English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Hello, my name is Ali. Nice to meet you! cümlesine en uygun cevap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you, too.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Fine, thanks.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85 sayısı İngilizcede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Eighty-four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Fifty-eight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Eighty-five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Fifteen-eight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Where are you from? sorusuna verilen en doğru yanıt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a student.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ten years old.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am from Spain.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am fine.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 arkadaşınıza adını sormak için hangisini kullanırsınız?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What is your name?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Where is he?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old are you?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sayısının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Ninety-two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Nineteen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Twenty-one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Twenty-nine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 am from Japan. Milliyetim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Japanish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Japanese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Tanışma esnasında 'Memnun oldum' demek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you?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cümlelerin hangisinde 'can' yetenek bildirmek için doğru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playing chess.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 to swim.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 can play chess but I can't swim.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 can't play chess and swim.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İngilizcesi ve milliyeti hangi seçenekte doğru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Italy - Italian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Germany - German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 - French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German - Germany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Saat 07:30 ifadesinin İngilizce karşılığı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half past seven.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quarter to seven.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o'clock.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seven thirty-five.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Arkadaşının dişi ağrıyorsa ona hangi tavsiyeyi vermelisin?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eat chocolate.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You should go to a dentist.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shouldn't brush your teeth.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You should play football.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Korku filmi (horror movie) türü için hangisi doğru bir duygudur?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Funny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Scared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doğum günü partisi için aşağıdakilerden hangisi gerekli bir eşya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Candle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Toothbrush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Balloon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Birthday cake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Haftada sadece bir gün spor yapan biri için en uygun sıklık zarfı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Usually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Sometimes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Always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