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Bilgiler dersi bireyin toplumsal hayata uyum sağlamasına nasıl katkı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matematiksel işlemleri yapmayı öğretir.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dilleri öğrenmesine yardımcı olur.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 bilimleri deneylerini yapmayı kolaylaştırır.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 ve sorumluluklarını bilmesini sağlar.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Bilimsel araştırma basamaklarında veriler toplandıktan sonra yapılması gereken ilk iş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Elde edilen bilgileri düzenleyerek raporlaştırmak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Kaynakça oluşturmak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Konuyu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Hipotez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eserin kime ait olduğunu gösteren ve izinsiz kopyalanmasını engelleyen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yönetim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Demokrasinin temel ilkelerinden olan 'eşitlik'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Yöneticilerin seçimle değil atanarak gelmesi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aynı mesleği yapması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 önünde herkesin aynı haklara sahip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aynı şehirde yaşaması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tarihine yön veren önemli şahsiyetlerden biri olan Mustafa Kemal Atatürk'ün 'Milli Mücadele'yi başlattığı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kaynakların sürdürülebilir kullanımı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tarım alanına çevirmek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Suları sınırsızca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dönüşüme önem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Kaynakları geleceği düşünmeden tüketmek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yerleşim yeri tercihlerinde 'su kaynaklarına yakınlık'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ulaşım için gereklidir.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Tarım, hayvancılık ve yaşam için temel ihtiyaçtır.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turizm faaliyetleri için gereklidir.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binalar kurmak için gereklidir.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Bilgiler dersi, bireyin toplumsal hayata uyum sağlamasına nasıl katkıda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dilleri daha kolay öğrenmemizi sağlar.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 ve sorumluluklarımızı öğrenerek bilinçli bir vatandaş olmamızı sağlar.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problemleri daha hızlı çözmemize yardımcı olur.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geçmişte yaşanan olayları ezberlememizi sağlar.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beşerî bir unsurdur?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 Bacaları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Çocuk Hakları Sözleşmesi'ne göre aşağıdakilerden hangisi çocukların temel haklarından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istediği saatte uyuma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türlü işte çalışma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yönetimini belirleme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görme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el sanatlarımızdan biri olan ve genellikle toprağın pişirilip şekillendirilmesiyle yapılan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 sanatı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çevremizdeki 'beşerî' unsurlara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Köprüler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alınması gereken en güvenli önlem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 hareketini uygulamak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Asansöre binip dışarı çıkmaya çalışmak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Merdivenlerden hızla aşağı 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balkona çıkıp bağırmak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Nüfusun dağılışını etkileyen faktörlerden hangisi doğal bir etkendir?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koşulları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imkânları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olanakları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Bilinçli bir tüketicinin alışveriş yaptıktan sonra yapması gereken en önemli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 pahalı olan ürünü seçmek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Ürünü beğenmediği an çöpe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Reklamlarda gördüğü her şeyi satın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Fiş veya fatura alarak haklarını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ürünün üretiminden son kullanıcıya ulaşmasına kadar geçen aşamaların doğru sıralanışı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 - Üretim - Dağıtım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 - Dağıtım - Üretim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- Dağıtım - Tüketim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Dağıtım - Üretim - Tüketim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 kişisel bilgilerimizi paylaşırken aşağıdakilerden hangisini yapmak en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herkesle adresimizi paylaşmak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Girdiğimiz her sitede adımızı ve soyadımızı yazmak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Parolamızı arkadaşlarımızla paylaşmak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bilgilerimizi gizli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Bilimsel araştırma basamaklarının ilk aşaması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Sonuçları sunma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Rapor yazma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Konuyu belirleme ve soru oluşturma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 taraması yapma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yazarın eserinin izinsiz kopyalanmasını önleyen yasal hakka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demokrasinin temel ilkelerinden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ayrımı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taraflı yönetim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tarihine yön veren önemli şahsiyetlerden hangisi İstanbul'u fethederek bir çağ açıp bir çağ kapatmıştır?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Gazi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kaynakların sürdürülebilir kullanımı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hızla kesip yerlerine binalar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Enerjiyi sınırsızca israf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dönüşüme önem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Suları kirletmek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Çocuk Hakları Sözleşmesi'ne göre aşağıdakilerden hangisi çocukların temel haklarından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 kullanma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işletme kurma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Ehliyet alma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yerleşim yeri seçerken 'iklimi ılıman olan yerleri' tercih etmelerinin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ve yaşam için daha elverişli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kolay ulaşım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fabrika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ticaretini geliştirmek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sosyal bilgiler dersinin bize kazandırdığı becerilerden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Etkin bir vatandaş olmayı öğrenmek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Geçmişimiz ve kültürümüz hakkında bilgi sahibi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 ve sorumluluklarımızı bilmek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ezbere dayalı bilgilerle sınava hazırlanmak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çocuğun eğitim görme hakkı hangi belge ile uluslararası güvence altına alınmıştır?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Disiplin Yönetmeliği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Hakları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 Beyannamesi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sınıf kurallarına uymak aşağıdakilerden hangisi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İhtiyaç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çocukların temel haklarından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alma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istediği eşyayı zorla alma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Sağlıklı bir ortamda yaşama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bilgiler dersi sayesinde aşağıdakilerden hangisini daha iyi kavrarız?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tepkimeleri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ilişkileri ve vatandaşlık bilincini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dillerin gramer yapısını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formülleri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Çocuk Hakları Sözleşmesi'ne göre çocuk sayılmak için yaş sınırı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odasını toplamak bir çocuğun hangi yönünü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 bilinci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 özgürlüğü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Beslenme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bilgiler dersi aşağıdaki alanlardan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 ve Coğrafya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Fiziği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Moleküler Biyoloji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Okula gitmek bir çocuk için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görev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 bir hak hem de bir sorumluluk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İsteğe bağlı bir eğlence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zorunluluk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ögelerimizden olan 'ebru sanatı' hangi sanat dalına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el sanatları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heykelcilik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çocuk haklarına aykırı bir durumdur?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sağlıklı beslenmesi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fikrini söylemesi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sevgi görmesi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okula gönderilmemesi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Yeryüzü şekillerinin engebeli ve dağlık olduğu bölgelerde iklimin insan yaşamına temel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Nüfusun daha az olması ve ulaşımın zorlaşması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tesislerinin çok yoğun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arazilerinin çok geniş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Ulaşımın kolay ve ucuz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alınması gereken en temel önlem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Asansörü kullanıp binayı terk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Merdivenlere doğru hızla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kenarında bekleyerek dışarıyı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 hareketini uygulamak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Nüfusun dağılışını etkileyen 'beşerî' faktörlerden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koşulları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kaynakları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Bilinçli bir tüketicinin alışveriş yaptıktan sonra yapması gereken en önemli davranış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Fiş veya fatura alarak haklarını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Reklamlardaki her ürünü satın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Ürünü hemen çöpe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Ambalajları sokağa 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ve teknolojiyi kullanırken 'güvenliğimiz' için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İnternetteki her bilginin doğru olduğunu kabul etmeliyiz.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kişilerden gelen arkadaşlık isteklerini onaylamalıyız.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bilgilerimizi sosyal medyada gizli tutmalıyız.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şifrelerimizi arkadaşlarımızla paylaşmalıyız.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