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"Beyaz" sözcüğünün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"Yüz" sözcüğü aşağıdakilerin hangisinde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Yüzüne bakınca çok mutlu olduğu anlaşılıyordu.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alarak herkesi şaşırttı.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Denizde biraz yüzdükten sonra kıyıya çıktık.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Kumaşın yüzü çok çabuk eskidi.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terim anlamlı bir sözcük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maçı bitiren düdüğü çaldı.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Türkçe dersinde zamirleri işledik.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Bahçedeki ağaçlar çiçek açmaya başladı.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Üçgenin iç açıları toplamı 180 derecedir.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"Etekleri zil çalmak" deyimi hangi duyguyu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Heyecan ve mutluluk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Şaşkınlık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konusu nedir sorusunun cevabı aşağıdakilerden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Metinde üzerinde durulan kavram veya durum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okuyucuya vermek istediği mesaj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kaç paragraftan oluştuğu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yazılış amacı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5N1K sorularından hangisi bir olayın gerçekleşme zamanını sorgular?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dersini çok seviyorum.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Dayım Van gölüne tatile gitti.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Ayşe'ler bize gelecek.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"Sen de mi bizimle gelmeyeceksin?" cümlesindeki "de" ve "mi"nin yazımı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'de' ayrı yazılmalıdır.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bitişik yazılmalıdır.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'mi' ayrı yazılmalıdır.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İkisi de ayrı yazılmalıdır.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(,)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Ali, arkadaşına el salladı.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Yaşlı, kadına yer verdi.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Pazardan elma, armut, muz aldık.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Kitaplarını, kalemlerini çantasına koydu.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"türemiş"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"Gözlükçü" sözcüğünün kökü ve aldığı ek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- Çekim 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- Yapım 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İsim kökü - Yapım 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 kökü - Çekim 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Olay, yer, zaman ve kişi unsurlarının bulunduğu metin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Hikâye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Söyleşi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Şiirde her bir satıra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etkili bir konuşma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notlara bakarak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Beden dilini hiç kullanmamak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Dinleyicilerle göz teması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okuma yaparken aşağıdakilerden hangisi yapılmaz?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Görseldeki detayları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Görselin ne anlattığını tahmin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Görselden bağımsız hayaller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Resimdeki renklerin anlamını düşünmek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"İhtiyar" sözcüğünün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"Yüz" sözcüğü hangi cümlede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Denizde biraz yüzdükten sonra kıyıya çıktık.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alarak herkesi şaşırttı.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Kumaşın yüzü biraz eskimiş görünüyor.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Yüzündeki gülümseme herkesi mutlu etti.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terim anlamlı bir sözcük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Bugün hava çok güneşli olacak.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maçı bitiren düdüğü çaldı.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kafiye düzenine dikkat etmeliyiz.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tahtaya üçgen çizdi.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"Etekleri zil çalmak" deyimi hangi duyguyu ifade etmek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üzülmek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sevinmek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şaşırmak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korkmak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ana fikri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kaç paragraftan oluştuğunu gösterir.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Metinde verilmek istenen temel mesajdır.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hangi konu hakkında olduğunu belirtir.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olayların geçtiği yerdir.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5N1K sorularından "Nasıl?" sorusunun cevabı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gerçekleştiği 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gerçekleştiği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kim tarafından yapıldığı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Olayın gerçekleşme biçimi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Kitabımı okul da unuttum.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Ayşe'nin kedisi çok tatlı.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de aramızda görmek isteriz.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Ankara'ya yarın gideceğiz.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"Mi" soru eki hangi cümlede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okudunmu?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 mı geldi?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yaptınmı?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Bugün sinemaya gidiyor musun?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(,)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Kitabını, çantasını ve kalemini aldı.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Pazardan elma, armut ve çilek aldık.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Genç, kadına yer verdi.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"türemiş"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"Gelmek" fiilinin kökü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"çekim eki"dir?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olayın yer, zaman, kişi ve olay örgüsü çerçevesinde anlatıldığı metin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Bilgilendirici metin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Hikâye edici metin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Şiirde dize sonlarındaki ses benzerliğine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Hazırlıklı bir konuşma yaparken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hazırlık yapmadan kürsüye çıkmaya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Konuşmayı mümkün olduğunca kısa tutmaya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 hakkında araştırma yapmaya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dinleyiciyi güldürmeye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sözcüğünün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'İhtiyar' sözcüğünün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eş sesli (sesteş) bir sözcüktür?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'Açı, üçgen, kare' sözcükleri hangi alana ait terimlerdir?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'Siyah' sözcüğünün eş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'Acı' sözcüğünün zıt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Tatlı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'yüz' sözcüğü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Yüzüme bakınca gülümsedi.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Denizde yüzmek çok keyifli.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Yüz, bir sayıdır.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'Gol, faul, taç' kelimeleri hangi spor dalının terimleridir?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'Küçük'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'Kır' sözcüğü hangisinde 'kırmak' eylemi anlamında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 çiçekleri çok güzel.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Saçlarına kır düşmüş.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Bardakları hemen kır.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 gezisine çıktık.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