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"Beyaz" sözcüğünün eş anlamlısı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Siyah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Parlak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Temiz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"Yüz" sözcüğü aşağıdakilerin hangisinde diğerlerinden farklı bir anlamda kullanılmıştır?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Yüzüne bakınca çok mutlu olduğu anlaşılıyordu.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Sınavdan yüz alarak herkesi şaşırttı.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Denizde biraz yüzdükten sonra kıyıya çıktık.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Kumaşın yüzü çok çabuk eskidi.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cümlelerin hangisinde terim anlamlı bir sözcük yoktur?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Hakem maçı bitiren düdüğü çaldı.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Bugün Türkçe dersinde zamirleri işledik.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Bahçedeki ağaçlar çiçek açmaya başladı.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Üçgenin iç açıları toplamı 180 derecedir.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"Etekleri zil çalmak" deyimi hangi duyguyu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Korku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Üzüntü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Heyecan ve mutluluk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Şaşkınlık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metnin konusu nedir sorusunun cevabı aşağıdakilerden hangisiyle ilgilidir?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Metinde üzerinde durulan kavram veya durum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Yazarın okuyucuya vermek istediği mesaj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Metnin kaç paragraftan oluştuğu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Metnin yazılış amacı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5N1K sorularından hangisi bir olayın gerçekleşme zamanını sorgular?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Nerede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Niçin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 zaman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cümlelerin hangisinde yazım yanlışı vardır?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Türkçe dersini çok seviyorum.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Dayım Van gölüne tatile gitti.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Ankara, Türkiye'nin başkentidir.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Yarın Ayşe'ler bize gelecek.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"Sen de mi bizimle gelmeyeceksin?" cümlesindeki "de" ve "mi"nin yazımı için ne söylenebilir?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'de' ayrı yazılmalıdır.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İkisi de bitişik yazılmalıdır.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'mi' ayrı yazılmalıdır.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İkisi de ayrı yazılmalıdır.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cümlelerin hangisinde virgül (,) yanlış kullanılmıştır?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Ali, arkadaşına el salladı.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Yaşlı, kadına yer verdi.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Pazardan elma, armut, muz aldık.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Kitaplarını, kalemlerini çantasına koydu.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sözcüklerden hangisi "türemiş" yapılıdır?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Kitaplık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Masa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Bilgisayar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"Gözlükçü" sözcüğünün kökü ve aldığı ek türü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Fiil kökü - Çekim eki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Fiil kökü - Yapım eki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İsim kökü - Yapım eki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İsim kökü - Çekim eki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Olay, yer, zaman ve kişi unsurlarının bulunduğu metin türü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Hikâye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Söyleşi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Deneme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Makale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Şiirde her bir satıra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Dize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Kafiye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Kıta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Hece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etkili bir konuşma kuralıdır?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notlara bakarak konuşmak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Beden dilini hiç kullanmamak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hızlı konuşmak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Dinleyicilerle göz teması kurmak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Görsel okuma yaparken aşağıdakilerden hangisi yapılmaz?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Görseldeki detayları incelemek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Görselin ne anlattığını tahmin etmek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Görselden bağımsız hayaller kurmak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Resimdeki renklerin anlamını düşünmek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"İhtiyar" sözcüğünün eş anlamlısı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Yaşlı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Genç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Güçlü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Taze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"Yüz" sözcüğü hangi cümlede diğerlerinden farklı bir anlamda kullanılmıştır?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Denizde biraz yüzdükten sonra kıyıya çıktık.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Sınavdan yüz alarak herkesi şaşırttı.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Kumaşın yüzü biraz eskimiş görünüyor.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Yüzündeki gülümseme herkesi mutlu etti.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cümlelerin hangisinde terim anlamlı bir sözcük yoktur?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Bugün hava çok güneşli olacak.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Hakem maçı bitiren düdüğü çaldı.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Şiirde kafiye düzenine dikkat etmeliyiz.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Öğretmenimiz tahtaya üçgen çizdi.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"Etekleri zil çalmak" deyimi hangi duyguyu ifade etmek için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üzülmek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sevinmek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şaşırmak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korkmak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Metnin ana fikri ile ilgili aşağıdakilerden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Metnin kaç paragraftan oluştuğunu gösterir.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Metinde verilmek istenen temel mesajdır.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Metnin hangi konu hakkında olduğunu belirtir.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Metindeki olayların geçtiği yerdir.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metnin 5N1K sorularından "Nasıl?" sorusunun cevabı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Olayın gerçekleştiği yer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Olayın gerçekleştiği zaman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Olayın kim tarafından yapıldığı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Olayın gerçekleşme biçimi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cümlelerin hangisinde yazım yanlışı vardır?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Kitabımı okul da unuttum.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Ayşe'nin kedisi çok tatlı.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Seni de aramızda görmek isteriz.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Ankara'ya yarın gideceğiz.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"Mi" soru eki hangi cümlede doğru yazılmıştır?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Kitabı okudunmu?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Oda mı geldi?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Ödevini yaptınmı?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Bugün sinemaya gidiyor musun?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cümlelerin hangisinde virgül (,) yanlış kullanılmıştır?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Kitabını, çantasını ve kalemini aldı.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Pazardan elma, armut ve çilek aldık.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Ankara, Türkiye'nin başkentidir.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Genç, kadına yer verdi.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sözcüklerden hangisi "türemiş" yapılıdır?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Kitap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Masa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Gözlük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"Gelmek" fiilinin kökü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Gel-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"çekim eki"dir?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-lık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-lı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-cı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olayın yer, zaman, kişi ve olay örgüsü çerçevesinde anlatıldığı metin türü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Bilgilendirici metin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Şiir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Hikâye edici metin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Deneme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Şiirde dize sonlarındaki ses benzerliğine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Kıta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Kafiye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Dize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Başlık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Hazırlıklı bir konuşma yaparken aşağıdakilerden hangisine dikkat edilmelidir?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Hiç hazırlık yapmadan kürsüye çıkmaya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Konuşmayı mümkün olduğunca kısa tutmaya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Konu hakkında araştırma yapmaya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dinleyiciyi güldürmeye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'Okul' sözcüğünün eş anlamlısı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Mektep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Derslik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Eğitim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Öğrenci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'İhtiyar' sözcüğünün zıt anlamlısı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Yaşlı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Çocuk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Deneyimli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Genç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sözcüklerden hangisi eş sesli (sesteş) bir sözcüktür?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Kalem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Kitap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Masa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'Açı, üçgen, kare' sözcükleri hangi alana ait terimlerdir?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Edebiyat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Matematik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Tiyatro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Müzik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'Siyah' sözcüğünün eş anlamlısı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Koyu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Beyaz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Renk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'Acı' sözcüğünün zıt anlamlısı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Tatlı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Ekşi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Tuzlu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cümlelerin hangisinde 'yüz' sözcüğü farklı bir anlamda kullanılmıştır?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Yüzüme bakınca gülümsedi.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Denizde yüzmek çok keyifli.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Yüz, bir sayıdır.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Sınavdan yüz aldım.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'Gol, faul, taç' kelimeleri hangi spor dalının terimleridir?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Futbol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Basketbol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Voleybol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Tenis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'Küçük' kelimesinin zıt anlamlısı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Büyük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Minik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Ufak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'Kır' sözcüğü hangisinde 'kırmak' eylemi anlamında kullanılmıştır?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Kır çiçekleri çok güzel.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Saçlarına kır düşmüş.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Bardakları hemen kır.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Kır gezisine çıktık.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