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Almanca'da 'Ich spiele Fußball' cümlesi hangi zamanı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Gelecek zaman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Präsens (Şimdiki zaman)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Geçmişin hikayesi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Perfekt (Geçmiş zaman)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Perfekt zamanında cümlenin sonuna gelen fiil formu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İsim hali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Partizip II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Präsens kökü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Mast (Mastdar)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cümlelerden hangisi Perfekt zamanına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Sie ist sehr nett.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Ich gehe nach Hause.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Wir lernen Deutsch.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 hat ein Buch gelesen.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Perfekt yapısında 'haben' yardımcı fiili ile kullanılan bir fiil seçin: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kommen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fahren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gehen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machen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Präsens zamanında 'du' şahsına göre 'lernen' fiilinin çekimi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lernst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lernt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lerne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lernen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Almanya'da Perfekt yapısı genellikle hangi dildeki 'di'li geçmiş zaman' ile benzerlik gösterir?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İngilizce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İtalyanca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Fransızca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Türkçe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Perfekt yapısında hareket bildiren fiillerle (örn: fahren) hangi yardımcı fiil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haben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können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werden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Präsens zamanında 'er/sie/es' için 'machen' fiilinin çekimi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machst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macht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mache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machen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fiillerden hangisi Perfekt yapısında 'ge-' takısı almaz?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gelernt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gekauft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besucht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gespielt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'Ich habe Fußball gespielt.' cümlesinde yardımcı fiil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gespielt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habe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Fußball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Ich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 kültüründe 'Oktoberfest' genellikle hangi mevsimde kutlanır?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İlkbahar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Sonbahar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Präsens zamanında 'wir' şahsı için fiil çekimi genellikle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Fiil kökü + -t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Fiil kökü değişmez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Fiil kökü + -st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Fiil kökü + -en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Almanca'da okul çantası anlamına gelen ve öğrencilerin her gün kullandığı eşya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das Heft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das Buch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 Stift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 Schulranzen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Almanya'daki okullarda teneffüs anlamına gelen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Hausaufgabe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 Klasse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 Schule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 Pause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Almanca'da 'büyükanne' anlamına gelen ve aile içinde sevgiyle kullanılan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 Schwester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 Vater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 Oma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 Mutter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 evlerinde genellikle 'Wohnzimmer' olarak adlandırılan bölüm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Banyo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Oturma odası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Mutfak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Yatak odası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Almanya'da öğrencilerin ders çalıştıktan sonra eve götürdükleri ödevlere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das Abendessen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 Freizeit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 Hausaufgabe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das Frühstück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Almanya'da sabah kahvaltısında en çok tüketilen ve 'Brötchen' denilen yiyecek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Pirinç lapası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Çorba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Küçük ekmek/sandviç ekmeği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Almanca'da 'kardeş' (kız) anlamına gelen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 Schwester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 Tante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 Bruder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 Vater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Almanya'da okulun ilk günü birinci sınıf öğrencilerine verilen hediye dolu büyük koniye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Weihnachtsbaum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Osterei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Schultüte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Geburtstagstorte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Almanca'da 'yemek yemek' fiili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spielen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schlafen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lernen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essen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 evlerinde genellikle 'Küche' olarak adlandırılan oda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Garaj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Çocuk odası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Banyo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Mutfak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Almanca'da 'baba' anlamına gelen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 Onkel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 Opa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 Mutter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 Vater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Almanya'da okul günleri genellikle hangi gün başlar?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Cumartesi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Pazar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Pazartesi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Almanca'da 'Sola dön' ifadesi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Geradeaus fahren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Rechts gehen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Links abbiegen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Hier warten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Almanya'da şehirler arası hızlı trenlere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ICE (Intercity-Express)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Fahrrad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U-Bahn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Schiff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Birine 'Tren istasyonu nerede?' diye sormak istersen hangisini kullanırsın?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Wohin gehst du?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Wo ist der Bahnhof?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Was ist das?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Wie spät ist es?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Almanca'da 'düz gitmek' fiili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stoppen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einsteigen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zurückkommen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geradeaus gehen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Almanya'da yer altı metrosu için kullanılan kısaltma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U-Bahn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S-Bahn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Taxi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Almanca'da 'Bilet' kelimesinin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Fahrkarte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Fahrrad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Straße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Flugzeug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Almanya'da bisiklet yolları çok yaygındır. 'Bisiklet' kelimesinin Almancası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Auto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Schiff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Fahrrad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Zug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Yol tarif ederken 'sağda' demek için hangisi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oben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rechts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links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hinten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Almanya'da toplu taşıma araçlarına binmek için kullanılan fiil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einsteigen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laufen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aussteigen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suchen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Almanca'da 'Havaalanı' kelimesi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Bahnhof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Haltestelle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Autobahn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Flughafen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Almanya'da hız sınırı olmayan meşhur otoyollara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Landstraße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Autobahn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Fußgängerzone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Fahrradweg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Birine 'Buraya nasıl gidebilirim?' diye sormak için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Wo ist das Auto?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Wie komme ich hierhin?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Wohin fahren wir?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Was ist das?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