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ısınma hareketleri yapmanın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yemek yeme isteği uyandırmak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 sakatlanmalara karşı hazırlamak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kasları şişirmek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esneklik egzersizleri yapan bir sporcunun vücudunda aşağıdakilerden hangisinin gerçekleşmesi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tamamen hareketsizleşmesi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Reflekslerin yavaşlaması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 hareket genişliğinin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Kemiklerin kısalması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antrenmanlarında vücudun kendi ağırlığını kullanarak yapılan çalışmaların temel ilkesi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nefes almayı bırakmak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plakaları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Dışarıdan ek bir güç takviyesi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direnciyle kasları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kısa mesafe koşularında (sprint) yarışa başlamak için kullanılan teknik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Çıkış takozu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Yürüyerek hızlanmak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Ayakta bekleyerek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 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atlamada sporcunun başarılı olması için en önemli teknik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Havada hiç hareket etmemek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Kumu sadece elle düzeltmek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 hızını sıçrama anında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Sıçramadan önce 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 kontrol altına almak ve takım arkadaşına aktarmak için yapılan temel vuruş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Manşet pası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 basmak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top sürme (dribbling) sırasında dikkat edilmesi gereken en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her iki elle aynı anda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sürekli havaya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Topu avuç içiyle değil, parmak uçlarıyla kontrol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bakarak 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top kontrolü yaparken oyuncunun topu vücudunun hangi bölgesiyle karşılaması en sağlıklıdır?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sertçe vurarak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Topun hızını yumuşatan bir bölge ile (ayak içi gibi)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durdurmadan dışarı 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Masa tenisinde sayı kazanmak için topun hangi bölgeye değmesi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Rakibin oyun alanına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Raketin kenarına çarpmasına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Masadan uzağa gitmesine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Fileye takılmasına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Jimnastikte denge hareketleri yaparken vücudun ağırlık merkezini korumak için ne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Ağırlığı sadece topuklara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koordinasyonunu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Fair play kavramı sporda en çok hangi değeri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Dürüstlük ve rakibe saygı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Kazanmak için her yolu denemek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Hakemle sürekli tartışmak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arkadaşlarını suçlamak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sporlarında başarılı bir iletişim kurmak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Kimseyle konuşmadan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başına hareket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kaptanın konuşması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Arkadaşlarla sürekli yardımlaşmak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spor yaralanmasında (örneğin burkulma) ilk yardım olarak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Bölgeyi dinlendirmek ve soğuk uygulama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Bölgeye sıcak su uygulamak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masaj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 bölgeyi zorlayarak hareket ettirmek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 beslenmesinde antrenman öncesi enerji sağlamak için ne tüketilmelidir?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yememek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gazlı içecekler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 içeren sağlıklı besinler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yağlı yiyecekler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Olimpik değerlerden 'mükemmellik'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potansiyelini en iyi şekilde ortaya koymayı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hiçe saymayı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sporcuları küçümsemeyi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birinci olmayı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ısınma hareketleri yapmanın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koşmayı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kasları şişirmek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 ve eklemleri spora hazırlayarak sakatlığı önlemek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egzersizlerinin vücuda sağladığı temel fayda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Kemiklerin daha ağır olmasını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Eklemlerin hareket açısını genişletir ve hareketliliği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boyun uzamasını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Vücuttaki yağ oranını doğrudan düşürür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antrenmanı yaparken dikkat edilmesi gereken temel ilke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yarışma öncesi çalışmak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en ağır ağırlığı kaldırmak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Kademeli olarak yükü ve şiddeti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dinlenmeden sürekli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Atletizmde, koşu sırasında vücudun öne doğru hafif eğik olması ve kolların 90 derece açıyla kullanılması hangi tekniğin parçasıdır?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koşu tekniği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atlama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 tekniği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 tenisi duruşu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atlamada, atlayışın başarısını belirleyen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ayakkabının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atlayıştan sonraki duruş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 hızı ve sıçrama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Havada ne kadar çok bağırdığın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 parmak uçlarıyla yukarı doğru yönlendirmeye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Parmak pas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top sürme (dribbling) yaparken topa nasıl temas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elle birden tutarak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 parmakla iterek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içi ile sertçe vurarak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Parmak uçlarının esnek hareketiyle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top kontrolü yaparken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sert bir tekme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hiç dokunmamak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sadece elle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Topu ayağın iç kısmıyla yumuşatarak karşılamak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Masa tenisinde servis atılırken topun yere düşmeden önce nereye temas etmesi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rakibin sahasına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rakibin vücuduna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Önce kendi sahasına, sonra rakibin sahasına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Fileye çarpıp dışarı gitmesi gerekir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Jimnastikte denge hareketleri yaparken vücudun ağırlık merkezini korumak için neye ihtiyaç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Koordinasyon ve odaklanma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kaldırmak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hareket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Fair play kavramı sporda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 kandırarak puan almayı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Hakemin kararlarına sürekli itiraz etmeyi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Kurallara uygun, dürüst ve saygılı mücadeleyi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kazanmayı hedeflemeyi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sporlarında başarılı bir iletişim kurmanın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Takım arkadaşlarına yapıcı geri bildirimler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kaptanın konuşması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maç sırasında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yapan arkadaşı eleştirmek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uygulanan 'Buz Uygulaması' (soğuk kompres) ne için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Şişliği ve ağrıyı azaltmak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daha fazla germek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artırmak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kemiği düzeltmek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 beslenmesinde antrenman öncesi enerji sağlamak için en çok ihtiyaç duyulan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Asitli içecekler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gıdalar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Olimpik değerlerden biri olan 'mükemmellik'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potansiyelini en üst seviyeye çıkarmak için çabalamayı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Kimseden yardım almamayı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 yenmeyi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altın madalya kazanmayı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ısınmanın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ısısını artırıp sakatlanmaları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yormak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Soğuma egzersizlerinin antrenman sonundaki en önemli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 dinlenme durumuna kademeli geçirmek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 içmek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kas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aniden yükseltmek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egzersizleri vücudumuza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Kemikleri kalınlaştırır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 hareket genişliğini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kilo verdirir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 uzatır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ısınma hareketlerinden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Ağır ağırlık kaldırma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tempolu koşu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Esneme hareketleri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çevirme hareketleri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fiziksel aktivite kalp sağlığını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akışını yavaşlatır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Kalp kasını güçlendirir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Kalbi yorar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atışını durdurur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esneme hareketleri kas ağrılarını (hamlık)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Azaltır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uyku getirir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yapılırken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tüm bölgeleri çalıştırılmalıdır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yapılmalıdır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Isınmadan ağır kaldırılmalıdır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bacaklar çalıştırılmalıdır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çalışması yaparken kaslarımızı nasıl zorlamalıyız?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 verene kadar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bir gerginlik hissedene kadar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hissetmeyene kadar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aktivite vücutta hangi hormonun salgılanmasını sağlayarak mutluluk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Endorfin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Soğuma egzersizi yapmadan sporu aniden bırakmak neye yol açabilir?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Zekanın artmasına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 dönmesine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kaslanmaya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