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verilerin işlenmesini sağlayan ve 'beyin' olarak adlandırılan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 şeması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Akış şemalarında 'başla' ve 'bitir' adımlarını temsil eden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Eşkenar 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Paralelkenar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 ortamlarında karakterin hareket etmesini sağlayan kod blokları genellikle hangi renk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belirli bir kod bloğunun birden fazla kez çalıştırılmasını sağlayan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programda 'Eğer not 50'den büyükse geçti, değilse kaldı' mantığı hangi yapıyı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Koşullu ifade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komutlar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eseri, sahibinden izinsiz şekilde kendi eserimizmiş gibi paylaşmak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veri koruma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Telif hakkı ihlali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tüm parçalarını birbirine bağlayan, donanımlar arası iletişimi sağlayan ana devre kartı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sisteminin temel işlevlerinden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kaynaklarını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Uygulama programlarını çalıştırmak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arayüzü sunmak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hızını doğrudan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Bilgisayarımızdaki dosyaları daha düzenli tutmak ve kategorize etmek için hangisini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Klasörler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Kısayollar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metnin belirli bir kısmının kalın, eğik veya altı çizili yapılması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sisteminin temel görevlerinden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Kullanıcıya arayüz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hızını doğrudan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ve klasör yönetimini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ve yazılım kaynaklarını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Elektronik tablolama programlarında (Excel gibi) bir hücredeki değerleri toplamak için kullanılan matematiksel ifadeye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Sunum hazırlarken izleyicinin dikkatini dağıtmamak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Slaytlara çok fazla yazı 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ve metin dengesini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slaytta farklı yazı tipleri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geçiş efektlerini aynı anda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arama yaparken belirli bir kelime grubunu tırnak içinde (" ") aratmanın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Aramayı daha hızlı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sonuçları filtrelemek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Kelimeyi tam olarak o sırayla aramak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verilerimizi korumak için aşağıdakilerden hangisini yapmak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Şifreleri başkalarıyla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ve tahmin edilemez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adımlı doğrulamayı aktif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linklere tıklamamak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internet üzerinden başka birini rahatsız etmesi, küçük düşürmesi veya tehdit etmesi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Akış şemalarında 'karar verme' (koşul) aşamasını ifade eden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Eşkenar 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Paralelkenar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Scratch gibi blok tabanlı programlama ortamlarında karakterin hareket etmesini sağlayan bloklar genellikle hangi renktedir?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kod bloğunun belirli bir sayı kadar veya sürekli tekrarlanmasını sağlayan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bir koşulun gerçekleşip gerçekleşmediğini kontrol eden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Başlatma bloğu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Eğer - Değilse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Tekrarlayan komutlar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dosyaları düzenli tutmak ve kategorize etmek için kullanılan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fotoğrafı veya metni, sahibinden izin almadan kendi çalışmamızda kullanmak hangi kavrama aykırıdır?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tüm işlemlerin gerçekleştiği ve 'beyin' olarak adlandırılan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 açtığımızda donanımları yöneten ve uygulamaları çalıştıran temel yazılıma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kalıcı olarak saklandığı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Disk (HDD/SSD)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klasörün içine yeni bir klasör oluşturmaya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 klasör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geçici verilerin tutulduğu ve bilgisayar kapandığında içeriği silinen bellek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uzantısı .docx olan bir dosya hangi programla açılır?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Programı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Düzenleyici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 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Tablolama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İşletim sisteminin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yazı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İnternetten oyun indirmek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Donanım ve yazılım kaynaklarını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giriş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dosyayı 'Farklı Kaydet' seçeneği ile kaydetmenin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internete yüklemek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Dosyayı başka bir isim veya formatta kopyalamak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silmek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Dosyayı yazdırmak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metnin belirli bir kısmını kalın, eğik veya altı çizili yapma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çıkış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Elektronik tablolama programlarında hücrelerdeki değerleri toplamak için kullanılan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hazırlarken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ve metin dengesini korumaya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ve çok sayıda yazı tipi kullanmaya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Slaytlarda çok fazla yazı kullanmaya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Slaytları mümkün olduğunca karanlık renklerle doldurmaya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arama yaparken daha kesin sonuçlar almak için kullanılan ve aranan kelimenin başına eklenen işarete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Tırnak işareti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işareti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kişisel veri güvenliğini korumak için alınması gereken doğru bir önlemdir?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Şifreleri başkalarıyla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kişilerden gelen her dosyayı indirmek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ve tahmin edilmesi zor parolalar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 herkese açık sosyal medya hesaplarında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internet üzerinden başkalarını rahatsız etmesi, tehdit etmesi veya küçük düşürmesine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etiği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güvenlik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