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ekosistemde güneş enerjisini kullanarak kendi besinini üreten canlılara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Üreticiler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Ayrıştırıcılar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Parazitler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Tüketiciler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besin zincirinde her zaman ilk sırada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Etçil hayvanlar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Mantarlar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Bitkiler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Otçul hayvanlar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Ölü bitki ve hayvan atıklarını parçalayarak toprağın mineral bakımından zenginleşmesini sağlayan canlılar hangileridir?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Çekirgeler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Ayrıştırıcılar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Sürüngenler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bölgedeki canlı türlerinin çeşitliliğine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Adaptasyon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Besin piramidi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Biyoçeşitlilik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Ekosistem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biyoçeşitliliği tehdit eden unsurlardan biri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Doğal yaşam alanlarının korunması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Ormanların yok edilmesi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Çevre kirliliği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Aşırı avlanma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Besin zincirinde enerjinin büyük bir kısmı aşağıdakilerden hangisine aktarılır?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Atmosfere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 üst basamaktaki canlıya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Toprağa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Sadece bitkilerle beslenen canlılara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Parazit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Hepçil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Otçul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Etçil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nesli tükenmiş bir canlı örneğidir?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Anadolu parsı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Deniz kaplumbağası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Kelaynak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Dinozor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 hem et hem de ot yiyerek beslenir?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Koyun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Zürafa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besin piramidinde üreticilerden tüketicilere doğru gidildikçe canlı sayısı genellikle nasıl değişir?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Artar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 artar sonra 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Azalır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Biyoçeşitliliğin fazla olduğu bölgelere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Ekolojik bölge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Çöl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Endemik alan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Kutup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Sadece belirli bir bölgede yaşayan, dünyada başka hiçbir yerde bulunmayan bitki veya hayvan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Evcil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Yırtıcı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Endemik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Göçmen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sisteminde havanın vücuda giriş yaptığı ilk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Akciğerlere giren hava, bronşçukların ucundaki hangi küçük hava keseciklerinde kanla gaz alışverişi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Soluk borusu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alırken aşağı doğru düzleşen ve göğüs boşluğunu genişleten kaslı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Kaburgalar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 zarı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sisteminde havayı temizleyen, nemlendiren ve ısıtan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soluk verme sırasında gerçekleşen bir olaydır?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 kasılır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 hacmi azalır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Akciğerlere hava dolar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Göğüs kafesi genişler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borusunun akciğerlere girmeden önce ayrıldığı iki kola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Kanımızdaki oksijenin vücut hücrelerine taşınmasını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Alyuvarlar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Plazma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Trombositler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Akyuvarlar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borusunun üst kısmında bulunan ve ses tellerini barındıran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Yutak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Gırtlak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Bronşçuk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Solunum sonucu vücudumuzdan dışarı atılan temel atık gaz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Hidrojen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Oksijen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Karbondioksit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Azot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Yutak ile soluk borusu arasında yer alan, yutkunma sırasında soluk borusunu kapatan kapakçığa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Epiglottis (Gırtlak kapağı)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Akciğerlerin dışını saran ve sürtünmeyi önleyen çift katlı zara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 zarı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Plevra zarı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 zarı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Alveol zarı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Soluk alıp verirken akciğerlerin hacminin değişmesini sağlayan temel güç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Bronşçuklar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 kılları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 telleri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Diyaframın hareketi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Sinir sisteminin temel yapı birimi olan sinir hücresine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Dendrit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Nöron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Nefron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Vücudumuzun yönetim ve kontrol merkezi olan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Kalp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Gözde görüntünün ters olarak düştüğü tabaka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tabaka (Retina)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Kornea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bebeği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Denge merkezimiz olan ve iç kulakta bulunan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 zarı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Östaki borusu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Çekiç kemiği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Yarım daire kanalları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Refleks davranışlarımızı kontrol eden sinir sistemi bölümü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Beyincik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 soğanı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Uç 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Dildeki tat alma tomurcuklarını algılayan duyu organımız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Koku alma duyumuz ile tat alma duyumuz arasındaki ilişkiyi en iyi açıklayan ifade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Koku almadan tat alamazsınız.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birbirini destekleyerek çalışır.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İkisi de tamamen bağımsız çalışır.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tat alma duyusu baskındır.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Vücudun en büyük duyu organı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Beyincik vücudumuzda hangi görevi üstlenir?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Düşünme ve hafıza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 basıncını düzenlemek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Refleksleri yönetmek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Hareket ve dengeyi sağlamak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Işığın göze girdiği ilk yer neresidir?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Sarı benek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Kornea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bebeği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duyu organımız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Akciğer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İç salgı bezleri ile sinir sistemi arasındaki koordinasyonu sağlayan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Beyincik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Omurilik soğanı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Hipofiz bezi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Beyin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canlılardan hangisi eşeysiz üreme yöntemlerinden biri olan bölünerek çoğalır?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Tavşan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Amip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Deniz yıldızının kopan bir kolundan yeni bir deniz yıldızı oluşması hangi üreme çeşididir?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Sporla üreme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Rejenerasyon (yenilenme) ile üreme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Bölünerek üreme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Tohumla üreme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Çilek bitkisinin sürünücü gövdesiyle yeni bitkiler oluşturması hangi üreme türüne örnektir?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Tomurcuklanma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Eşeyli üreme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Vejetatif üreme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Bölünme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Eşeyli üremenin temelini oluşturan olay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Döllenme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Vücut hücrelerinin bölünmesi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Tomurcuklanma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Rejenerasyon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