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çay tarımı en çok hangi bölgemizde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Şeker pancarı üretimi Türkiye'de yaygındır. Şeker pancarı fabrikaları genellikle nereye kurulur?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 zirvelerine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Üretim alanlarının yakınına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kıyılarına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ormanlara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yoğun olarak üretilen ve dokuma sanayisinin ham maddesi olan ürün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Turunçgiller (portakal, mandalina, limon) kış ılıklığı ister. Bu ürünler en çok hangi bölgemizde yetişir?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yüz ölçümü bakımından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sınırları içerisinden doğup denize dökülen en uzun nehrimiz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göllerden hangisi tektonik oluşumlu bir göldür?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Abant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Tortum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Sapanca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Meke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Gölü'nün suları kimyasal özelliği bakımından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Kireçli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Sodalı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Fırat ve Dicle nehirlerinin birleşerek oluşturduğu, Basra Körfezi'ne dökülen akarsu sistemi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Zap Suyu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Şattülarap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Murat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tatlı su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İznik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Manyas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Ulubat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Karadeniz'e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Bakırçay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Çoruh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Gediz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seracılık faaliyetlerinin en yaygın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Volkanik bir set gölü olan Van Gölü'nün üzerinde ulaşım sağlayan feribotlar hangi şehirler arasındadır?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Erciş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Edremit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- Ahlat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Van - Tatvan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denize dökülen en önemli nehirlerimizden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Meriç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Menderes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Ceyhan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derin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Çıldır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Salda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Türkiye sınırları dışından doğup Türkiye topraklarından denize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Meriç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'Heyelan Set Gölü'dür?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Bafa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Köyceğiz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Tortum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hangisinde zeytin üretimi oldukça yaygındır?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fındık üretiminde dünya lideri olan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Karasal iklimin görüldüğü yerlerde yetişen, soğuğa dayanıklı temel tahıl ürünümüz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Buğday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Ananas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Turunçgil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Projesi (GAP) ile birlikte üretimi artan en önemli sanayi bitkisi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Fındık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kayısı üretimi ile meşhur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Malatya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Muz üretiminin Türkiye'de sadece belirli kıyı kesimlerinde (Anamur, Alanya gibi) yapılmasının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miktarı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İklim şartları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Üzüm üretimi Türkiye'nin hemen her bölgesinde yapılabilir. Aşağıdakilerden hangisi bir 'kuru meyve' olarak da ihraç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Karpuz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Üzüm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