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Amerika kıtasına ulaştığında hangi ülkenin kraliyetinden destek alıyordu?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keşifleri hangi tarihi dönemde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Kolomb'un Amerika'ya vardığında karşılaştığı yerli halka verdiği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Aztekler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Kızılderililer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 hangi ülkenin denizcisidir?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keşfettiği ticaret yolu nereye ulaşmaktadır?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gemileri Afrika kıtasının en uç noktasını dönmüştür. Bu noktanın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Ümit Burnu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Macellan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Cebelitarık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 yolculuğu hangi yüzyılda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deniz yoluyla Hindistan'a ulaşmasının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turuna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 keşfetmek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 ticaretini ele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yolculuğu sonucunda hangi deniz rotası önemini kaybetmeye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 rotası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 rotası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Denizi rotası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Gama, Hindistan'a ulaşmak için hangi okyanusu boydan boya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1492 yılında çıktığı ilk yolculukta kullandığı üç gemiden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Hindistan'a ulaştığı şehir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Kalikut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Delhi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Kalküta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başarısı hangi dönemin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İhtilali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yolculuğunda kullandığı gemilere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Denizaltı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Karavel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Kadırga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Gama'nın Hindistan yolculuğu Portekiz ekonomisini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askeri gücü artırmıştır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Portekiz'i zenginleştirmiştir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etkisi olmamıştır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Portekiz'i iflas ettirmiştir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Vasco da Gama Hindistan'a vardığında orada hangi değerli ürünlerle karşılaşmıştır?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 ve ipek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ve 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cihazlar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ve kömür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başlamasına neden olan, Almanya'nın 1939 yılında işgal ettiği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Hitler'in kurucusu olduğu ve Almanya'da iktidara gelen siyasi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Parti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Nazi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sonunda Almanya'ya ağır şartlar dayatan ve II. Dünya Savaşı'nın çıkmasına zemin hazırlayan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kendi görüşlerini ve Almanya için planlarını anlattığı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Almanya, İtalya ve Japonya'nın oluşturduğu bloğa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Mihver Devletleri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Amerika'ya ulaştığında aslında nereye gittiğini sanıyordu?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'hayat sahası' (Lebensraum) politikası ile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halkı için daha fazla toprak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ticaretini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 hakimiyet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demokrasiyi yaymak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1930'lu yıllarda dünyayı derinden etkileyen ve Almanya'da Hitler'in yükselişini kolaylaştıran ekonomik krizin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1929 Büyük Buhran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Altına Hücum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Krizi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 hangi ülkenin vatandaşı olarak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İngiltere'nin başbakanı olan ve Hitler'e karşı direnişi yöneten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Winston Churchill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Stalin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Benito Mussolini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Franklin Roosevelt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iktidara gelmeden önce yaptığı ve halkı etkilemeye çalıştığı konuşmaların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milliyetçi ve hitabet gücünün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 odaklı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 sunması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II. Dünya Savaşı'nda uyguladığı, çok hızlı ve ani saldırılara dayanan askeri stratejinin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Sipahi Saldırısı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Blitzkrieg (Yıldırım Savaşı)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Donanma Kuşatması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Siper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sonucunda dünyada barışı korumak amacıyla kurulan teşkilat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Seferleri'nin başlamasında en büyük dini motivasyon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ticaret yolları keşfetmek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dilleri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 gibi kutsal toprakları Müslümanlardan geri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yeni krallıklar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Seferleri'nin başlamasına öncülük eden ve halkı kışkırtan din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 II. Urbanus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Selahaddin Eyyubi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Richard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 sonucunda Avrupa'da hangi toplumsal sınıfın gücü azalmaya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Burjuvalar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Derebeyler (Feodalite)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Rahipler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 kıtasına ismini veren ve buranın yeni bir kıta olduğunu anlayan kaşif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Bartolomeu Dias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Vasco da Gama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Macellan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Amerigo Vespucci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Haçlı Seferleri sırasında Avrupa'ya taşınan ve Avrupa'nın bilimsel gelişimini hızlandıran buluşlar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Buharlı makine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 ve Barut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Kolomb, 1492'deki yolculuğu sırasında hangi okyanusu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keşifleri sonucunda Avrupa'ya getirilen ve günümüzde dünyada en çok tüketilen tarım ürünlerinden biri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Buğday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Kristof Kolomb'un Amerika'ya ulaştığı ilk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Amerika'ya yaptığı toplam kaç keşif yolculuğu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Kolomb'un yolculuğunu destekleyen İspanyol kraliçesinin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Elizabeth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Catherine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Victoria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I. Isabella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