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Kolomb, Amerika kıtasına ulaştığında hangi ülkenin kraliyetinden destek alıyordu?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1492 yılında çıktığı ilk yolculukta kullandığı üç gemiden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Pinta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Santa Maria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Victoria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Kolomb, Amerika'ya ulaştığında aslında nereye gittiğini sanıyordu?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Afrika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Amerika kıtasına ismini veren ve buranın yeni bir kıta olduğunu anlayan kaşif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Bartolomeu Dias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Vasco da Gama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Ferdinand Macellan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Amerigo Vespucci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Kolomb, 1492'deki yolculuğu sırasında hangi okyanusu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keşifleri sonucunda Avrupa'ya getirilen ve günümüzde dünyada en çok tüketilen tarım ürünlerinden biri olan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Buğday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Kolomb'un Amerika'ya ulaştığı ilk bölge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Bahamalar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Amerika'ya yaptığı toplam kaç keşif yolculuğu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yolculuğunu destekleyen İspanyol kraliçesinin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Elizabeth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Catherine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Kraliçe Victoria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Kraliçe I. Isabella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 hangi ülkede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Kolomb'un keşifleri hangi tarihi dönemde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Çağ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Kristof Kolomb'un Amerika'ya vardığında karşılaştığı yerli halka verdiği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Aztekler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Kızılderililer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 hangi ülkenin denizcisidir?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Portekiz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keşfettiği ticaret yolu nereye ulaşmaktadır?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Hindistan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gemileri Afrika kıtasının en uç noktasını dönmüştür. Bu noktanın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Ümit Burnu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Macellan Boğazı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Cebelitarık Boğazı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Süveyş Kanalı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Hindistan yolculuğu hangi yüzyılda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deniz yoluyla Hindistan'a ulaşmasının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turuna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kıtalar keşfetmek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Baharat ticaretini ele geçirmek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yolculuğu sonucunda hangi deniz rotası önemini kaybetmeye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Antarktika rotası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 rotası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Denizi rotası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İpek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Gama, Hindistan'a ulaşmak için hangi okyanusu boydan boya geçmiştir?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Okyanus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Hint Okyanusu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Arktik Okyanusu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Atlas Okyanusu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Hindistan'a ulaştığı şehir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Kalikut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Delhi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Kalküta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Mumbai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başarısı hangi dönemin bir parçasıdır?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 İhtilali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İnkılabı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Coğrafi Keşifler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yolculuğunda kullandığı gemilere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Denizaltı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Karavel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Kadırga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Gama'nın Hindistan yolculuğu Portekiz ekonomisini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askeri gücü artırmıştır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Portekiz'i zenginleştirmiştir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etkisi olmamıştır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Portekiz'i iflas ettirmiştir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Vasco da Gama Hindistan'a vardığında orada hangi değerli ürünlerle karşılaşmıştır?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Baharat ve ipek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 ve patates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Elektronik cihazlar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ve kömür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başlamasına neden olan, Almanya'nın 1939 yılında işgal ettiği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Sovyetler Birliği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Adolf Hitler'in kurucusu olduğu ve Almanya'da iktidara gelen siyasi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Liberal Parti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Komünist Parti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Nazi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Dünya Savaşı sonunda Almanya'ya ağır şartlar dayatan ve II. Dünya Savaşı'nın çıkmasına zemin hazırlayan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kendi görüşlerini ve Almanya için planlarını anlattığı kitabının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Kavgam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Sanatı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Dünya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Savaşı'nda Almanya, İtalya ve Japonya'nın oluşturduğu bloğa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Mihver Devletleri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Bağlantısızlar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'hayat sahası' (Lebensraum) politikası ile temel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 halkı için daha fazla toprak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ticaretini kontrol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Okyanuslarda hakimiyet kurmak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demokrasiyi yaymak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1930'lu yıllarda dünyayı derinden etkileyen ve Almanya'da Hitler'in yükselişini kolaylaştıran ekonomik krizin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1929 Büyük Buhran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Altına Hücum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Petrol Krizi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Adolf Hitler hangi ülkenin vatandaşı olarak doğmuştur?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Polonya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Avusturya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 sırasında İngiltere'nin başbakanı olan ve Hitler'e karşı direnişi yöneten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Winston Churchill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Stalin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Benito Mussolini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Franklin Roosevelt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Hitler'in iktidara gelmeden önce yaptığı ve halkı etkilemeye çalıştığı konuşmaların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Barışçıl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Aşırı milliyetçi ve hitabet gücünün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 odaklı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veriler sunması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II. Dünya Savaşı'nda uyguladığı, çok hızlı ve ani saldırılara dayanan askeri stratejinin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Sipahi Saldırısı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Blitzkrieg (Yıldırım Savaşı)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Donanma Kuşatması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Siper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II. Dünya Savaşı'nın sonucunda dünyada barışı korumak amacıyla kurulan teşkilat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Milletler Cemiyeti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Birleşmiş Milletler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Seferleri'nin başlamasında en büyük dini motivasyon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ticaret yolları keşfetmek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Farklı dilleri öğrenmek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Kudüs gibi kutsal toprakları Müslümanlardan geri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Avrupa'da yeni krallıklar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Seferleri'nin başlamasına öncülük eden ve halkı kışkırtan din adamı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Papa II. Urbanus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Selahaddin Eyyubi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 Richard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Luther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 sonucunda Avrupa'da hangi toplumsal sınıfın gücü azalmaya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Burjuvalar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Köylüler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Derebeyler (Feodalite)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Rahipler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Haçlı Seferleri sırasında Avrupa'ya taşınan ve Avrupa'nın bilimsel gelişimini hızlandıran buluşlar arasında aşağıdakilerden hangisi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Buharlı makine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Pusula ve Barut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Matbaa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