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gezegenlerden hangisi Güneş'e en uzak konumda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Güneş, Dünya ve Ay'ın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Dünya, Güneş ile Ay arasındadır.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Dünya, Ay ile Güneş'in dışındadır.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Ay, Güneş ile Dünya arasındadır.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Güneş, Dünya ile Ay arasındadır.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sistemimizde eklemlerin birbirine bağlandığı noktada kemikleri tutan yapı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kimyasal sindiriminde görev alan ve sindirimi hızlandıran yapılar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pıhtılaşmasını sağlayarak yaralanmalarda kan kaybını önleyen kan hücresi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pulcukları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alıp verme sırasında oksijen ve karbondioksit değişiminin gerçekleştiği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süzerek idrar oluşumunu sağlayan temel boşaltım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sistemlerin uyumlu ve düzenli çalışmasını sağlayan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Hipofiz bezi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ters olarak düştüğü ve sinir hücrelerinin yoğun bulunduğu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tabaka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 tabaka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tabaka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tanecikli yapısı ile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Sıvıların tanecikleri arasında boşluk yoktur.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maddeler hareketsiz taneciklerden oluşur.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tanecikleri birbirine çok yakın hareket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maddelerin tanecikleri sadece titreşim hareketi yapar.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Hacmi 20 cm³ ve kütlesi 60 gram olan bir cismin yoğunluğu kaç g/cm³'tür?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hal değişimi olaylarından hangisi dışarıdan ısı alarak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iyi bir ısı yalıtım malzemesidir?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Strafor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enerji kaynaklarından hangisi yenilenemez bir yakıt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yayılması ile ilgili olarak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ortama ihtiyaç duymadan yayılabilir.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katılarda, gazlara göre daha yavaş yayılır.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sürati ortamın yoğunluğuna ve fiziksel haline bağlıdır.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en hızlı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gezegenlerden hangisi Güneş'e en uzak konumda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Dünya, Güneş ve Ay'ın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Dünya -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Güneş - 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sistemimizde, kemiklerin birbirine bağlandığı ve hareket etmemizi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kimyasal sindiriminde görev alan ve sindirimi hızlandıran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Kanın vücutta taşınmasını sağlayan ve oksijence zengin kanı kalpten vücuda götüren damarlar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Toplardamar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Atardamar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Kılcal damar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 damarı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havanın akciğerlere iletilmesini sağlayan, gırtlaktan sonra gelen boru şeklindeki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boşaltım sisteminin temel organlarından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sistemlerin çalışmasını denetleyen ve düzenleyen merkez sinir sistemi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Görme olayında ışığın ilk kırıldığı ve gözün en dış tabakasında bulunan saydam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leke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tanecikli yapısı ile ilgili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maddeler taneciklerden oluşur.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 her zaman hareketsizdir.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 birbirine kuvvet uygular.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 arasında boşluk bulunur.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kütlesinin hacmine bölünmesiyle elde edilen fiziksel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bir maddenin ısı alarak sıvı hale geçmesi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etkili bir ısı yalıtım malzemesidir?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Strafor (köpük)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yayılması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yayılabilir.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sürati her ortamda aynıdır.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en hızlı gazlarda yayılır.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 halinde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bir engele çarparak geri dönmesi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