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Fransızcada 'Manger' (yemek yemek) fiilinin 'Je' (ben) öznesine göre 'Présent' çekimi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 mangent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 mangeons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 mangez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 mange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 kültüründe çok sevilen 'Croissant' kelimesi hangi fiilden türetilmiştir ve 'Présent' zamanında 'yükselmek' anlamında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Manger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Faire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Croître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'Vous' (siz) öznesi için 'Présent' zamanında fiil sonuna genellikle hangi ek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-ons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-ez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'J'ai regardé la télévision' cümlesinin Türkçesi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Televizyon izliyorum.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Televizyon izle.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Televizyon izledim.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Televizyon izleyeceğim.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Fransızca'da 'okul' anlamına gelen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jardin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L'école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maison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ville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 bir ailede 'büyükbaba'ya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L'oncle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père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grand-père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frère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Fransa'nın başkenti Paris'te bulunan ve şehrin sembolü olan ünlü demir kule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tour Eiffel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Louvre Müzesi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Arc de Triomphe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Notre-Dame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Fransızca'da 'Benim annem' demek için hangi ifade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 mère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 sœur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 frère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Ton père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Fransızca'da sınıfta kullanılan 'defter' kelimesinin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livre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stylo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cahier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règle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Fransa'da sabahları kahvaltıda sıkça tüketilen, hilal şeklindeki hamur işi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Macaron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Crêpe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Croissant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Baget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Fransızca'da 'şehir' kelimesinin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pays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rue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village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ville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Passé Composé yapısında 'avoir' yardımcı fiili ile kullanılan 'Finir' (bitirmek) fiilinin geçmiş zaman ortağı (participe passé)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Finir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Fines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Finissant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 'kız kardeş' anlamına gelen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tante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mère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fille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sœur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Okulda 'öğretmen' (erkek) demek için hangi kelime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camarade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L'élève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professeur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directeur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Fransızca'da 'evin içinde' demek için kullanılan edat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Avec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Fransa'da şehirler arası ulaşımda kullanılan hızlı tren sistemine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TGV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Metro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Taxi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 'aile' kelimesinin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famille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cousin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L'enfant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parent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Fransa'nın başkenti Paris'te bulunan ve şehrin simgesi olan ünlü demir kule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Özgürlük Heykeli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Pisa Kulesi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Eyfel Kulesi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Big Ben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 'Merhaba' demek için hangi ifade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Bonjour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 revoir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Pardon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çok ziyaret edilen sanat müzesi olan ve 'Mona Lisa' tablosuna ev sahipliği yapan Paris müzesi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Pompidou Merkezi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Orsay Müzesi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Louvre Müzesi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Rodin Müzesi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 mutfağının meşhur, uzun ve ince ekmeğine ne isim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Macaron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Quiche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Croissant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Baguette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 'Teşekkür ederim' demenin yolu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S'il vous plaît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Oui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Merci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cümlelerden hangisi 'Présent' (şimdiki zaman) ile kurulmuştur?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Nous étudions le français.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Ils ont regardé un film.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 a joué au foot.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 as mangé une pomme.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Fransa bayrağının renkleri sırasıyla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Yeşil, Beyaz, Kırmızı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Kırmızı, Beyaz, Mavi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Mavi, Beyaz, Kırmızı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Mavi, Sarı, Kırmızı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Fransa'da her yıl 14 Temmuz'da kutlanan milli bayramın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Cadılar Bayramı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Bastille Günü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Paskalya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Paris'in içinden geçen ve şehri ikiye bölen ünlü nehrin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 '10' sayısı nasıl yazılır?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Deux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Dix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Cinq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Trois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Fransa'nın güneyinde bulunan ve her yıl dünyaca ünlü film festivaline ev sahipliği yapan şehir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Bordeaux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Marsilya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Cannes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Paris'in en ünlü caddelerinden biri olan ve üzerinde Zafer Takı'nın (Arc de Triomphe) bulunduğu cadde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Montmartre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Champs-Élysées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Versay Yolu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Louvre Caddesi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 'Kedi' kelimesinin karşılığı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Chien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Oiseau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Lapin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 'Parler' (konuşmak) fiilinin 'Nous' (biz) öznesine göre 'Présent' çekimi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Nous parlent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Nous parlez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Nous parle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Nous parlons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Passé Composé'de 'J'ai...' (Ben ... yaptım) yapısını kurarken 'Etre' (olmak) fiilinin doğru çekimi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J'ai été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J'ai 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J'ai est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J'ai avoir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Fransa'da her yıl 14 Temmuz'da kutlanan 'Bastille Günü' hangi fiil zamanı kullanılarak anlatılırsa 'tarihi bir olay' vurgusu yapar?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Gelecek Zaman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Emir Kipi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Présent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Passé Composé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fiillerden hangisi 'Passé Composé' oluşturulurken 'être' yardımcı fiilini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Aimer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Aller (gitmek)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Manger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Fransızcada '-ir' ile biten düzenli fiillerin 'Présent' zamanında 'Ils/Elles' (onlar) için eklenen son takı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-ons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-ent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'Tu as fini tes devoirs ?' (Ödevlerini bitirdin mi?) sorusunun zamanı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Présent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İstek Kipi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Passé Composé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Gelecek Zaman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