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Dünyanın Yedi Harikası'ndan biri olan ve günümüzde sadece temelleri Türkiye'de bulunan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Yeni Yedi Harikası listesinde yer alan, dünyanın en uzun savunma duvarı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Dünyanın Yedi Harikası'ndan biri olan ve günümüzde Mısır'ın İskenderiye şehrinde denizin dibinde kalan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dönemde Rodos Adası liman girişinde bulunan devasa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zemin üzerinde beyaz bir ay ve yıldız bulunan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Azerbaycan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Mavi, beyaz ve kırmızı dikey şeritlerden oluşan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Bangkok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Seul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Venedik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Yeşil, beyaz ve kırmızı dikey şeritli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İran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Meksika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Mısır'da bulunan ve Antik Dünyanın Yedi Harikası listesinde günümüze kadar ulaşan tek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Keops Piramidi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Halikarnas Mozolesi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Frankfurt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Hamburg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Yıldızlar ve çizgilerden oluşan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 Birleşik Devletleri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başkenti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Valensiya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Sevilla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Barselona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Madrid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Ortasında kırmızı bir daire bulunan beyaz bayrak hangi ülkeye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Vietnam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İngiltere'nin başkenti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Liverpool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Manchester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Edinburgh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vücudundaki en güçlü kas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Pazı 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Kalp 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Çene 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Baldır 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Yetişkin bir insanın vücudunda toplam kaç kemik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226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en büyük organ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Akciğer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Karaciğer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beyni yaklaşık yüzde kaç oranında sudan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70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gözü hayatı boyunca kaç farklı rengi ayırt edebilir?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100 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10 milyon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500 bin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Yaklaşık 1 milyon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Yeni Yedi Harikası'ndan biri olan ve Ürdün'de bulunan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vücudunun en küçük kemiği nerede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bileği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Tırnaklarımız saçlarımızdan daha hızlı mı yoksa yavaş mı uzar?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hızda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Mevsime göre değişir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kalbi bir günde ortalama kaç kez atar?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 bin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 bin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bin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bin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en çok bulunan element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insan hapşırdığında vücudunun hangi bölümü istemsiz olarak kapanır?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delikleri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 vücudunda kaç çeşit tat alma duyusu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Vücudumuzdaki kan damarlarının toplam uzunluğu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bin km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bin km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 bin km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bin km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Pepee çizgi filminde, Pepee'nin en yakın arkadaşı olan ve sürekli yanında taşıdığı pelüş oyuncağın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Maymuş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Zulu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Bebeli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Rafadan Tayfa ekibinin mahalledeki en teknolojik ve meraklı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Basri Amca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uzun metrajlı çizgi filmi kabul edilen ve 1980 yılında vizyona giren klasik yapım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Canavar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Nasreddin Hoca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Keloğlan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Ayşegül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İtalya'nın başkenti Roma'da bulunan ve gladyatör dövüşlerine ev sahipliği yapmış olan meşhur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Rafadan Tayfa'nın sevilen karakteri Hayri'nin en belirgin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resim yapması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şarkı söylemesi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Peru'daki And Dağları'nın zirvesinde yer alan, İnka medeniyetine ait antik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bulunan ve Babür İmparatoru Şah Cihan tarafından eşi için yaptırılan anıt mezar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Seddi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Kolezyum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Tac Mahal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Brezilya'nın Rio de Janeiro şehrinde bulunan devasa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Kurtarıcı İsa Heykeli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Meksika'da bulunan Maya medeniyetine ait ünlü antik kent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Machu Picchu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Chichen Itza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Babil'in Asma Bahçeleri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döneminde Olympia şehrinde bulunan ve devasa boyutuyla bilinen heykel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Zeus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Artemis Tapınağı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Feneri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Rodos Heykeli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