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sanat eserinde, tasvir edilen konunun ne anlattığına 'içerik' denirse, bu içeriğin hangi tekniklerle ve formlarla sunulduğuna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Perspektif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Biçim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kalıbın üzerine boya sürülerek kağıt veya kumaş üzerine aktarılmasıyla yapılan resim tekniği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 resim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Fotoğraf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Valör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Perspektif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Fotoğraf çekerken nesnenin netliği, ışığın yönü ve kadraj seçimi, fotoğrafın hangi öğesini oluşturur?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 tekniğini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 karışımını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 türünü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Temel ilkelerini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renk karışımlarından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 + Sarı = Turuncu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 + Yeşil = Mavi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 + Kırmızı = Mor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 + Mavi = Yeşil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kompozisyonda unsurların ağırlık bakımından birbirini dengelemesi ve görsel bir akış oluşturması hangi kavramla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Biçim ve İçerik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Perspektif ve Valör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 ve Ritim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 ve Renk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Doğadaki nesnelerin geometrik formlara bölünerek resmedildiği sanat akımı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Kübizm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Barok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Empresyonizm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Müze ve sergilerin toplum için kültürel önemi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ticaret yapılması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Sanatçıların sadece para kazanması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 satılarak gelir elde edilmesi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Sanatın korunması ve gelecek nesillere aktarılması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sanat eserindeki nesnelerin dış görünüşü ve formuna 'biçim', bu formun arkasında yatan duygu veya mesaja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Valör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Perspektif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İçerik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Sarı ve mavi renklerinin karıştırılmasıyla elde edilen ara renk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Kahverengi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'sıcak renk' grubuna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Lacivert, turkuaz, zeytin yeşili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Mavi, yeşil, mor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Kırmızı, turuncu, sarı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Siyah, beyaz, gri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Tek noktadan perspektif çiziminde, tüm çizgilerin birleştiği hayali noktaya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Odak noktası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Ufuk çizgisi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Kaçış noktası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 merkezi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Sarı ve mavi renklerinin karıştırılmasıyla elde edilen ara renk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Kahverengi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rengin ışık ve gölge yardımıyla elde edilen açıklık-koyuluk derecesine görsel sanatlarda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Valör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Kontrast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Kompozisyon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Dokunduğumuzda yüzeyin pürüzlü veya yumuşak olduğunu hissetmemiz, hangi doku türüne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Geometrik doku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Dokunsal doku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Görsel doku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İllüzyonist doku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En, boy ve derinlik boyutlarına sahip, her yönden incelenebilen sanat eserlerine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Grafik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Rölyef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Türk-İslam sanatında kitap süsleme sanatı olarak bilinen, altın yaldız ve boyalarla yapılan ince işçilikli sanat dalı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Vitray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Ebru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Tezhip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Çini sanatı ile ilgili aşağıdaki ifadelerden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Pişmiş toprak üzerine sır ve boya ile yapılan bir seramik sanatıdır.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 üzerine yapılan bir baskı tekniğidir.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heykel yapımında kullanılan bir yöntemdir.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Kağıt üzerine yapılan sulu boya çalışmasıdır.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baskı resim tekniğidir?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Karakalem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Linolyum baskı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Fotoğrafçılık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 tıraş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Fotoğraf sanatında 'kadraj'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Fotoğraflanan konunun çerçeve içindeki sınırlarını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Fotoğrafın renk doygunluğunu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Fotoğraf makinesinin mercek kalitesini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Fotoğrafın çekildiği ışık miktarını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Kırmızı ve beyaz renkleri karıştırıldığında hangi renk elde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Bordo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Pembe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kompozisyonda elemanların ağırlık merkezine göre dağıtılmasıyla sağlanan düzen ilkesine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Zıtlık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Vurgu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Doğadaki nesneleri geometrik formlara indirgeyerek parçalara ayıran sanat akımı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Barok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Sürrealizm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Empresyonizm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Kübizm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renk çiftlerinden hangisi 'sıcak ve soğuk renk kontrastı' oluşturur?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 - Siyah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 - Yeşil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 - Mavi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 - Turuncu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Müzelerin ve sergilerin toplum için temel önemi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 satışını gerçekleştirmek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mirası korumak ve topluma aktarmak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modern sanat eserlerini sergilemek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ticari kazanç sağlamaları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ana renktir?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Mavi ve sarı renkleri karıştırıldığında hangi ara renk elde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Kahverengi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Kırmızı ve sarı renklerinin karışımı ile hangi renk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Pembe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Mavi ve kırmızı renkleri karıştırıldığında hangi renk elde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ara renktir?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 renklerin birleşimiyle oluşan renklere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 renkler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Pastel renkler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Zıt renkler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 renkler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Sarı ve yeşilin karışımı ile oluşan renge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Sarı-yeşil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Lacivert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Kahverengi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Renk çemberinde birbirinin tam karşısında yer alan renklere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 renkler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Komşu renkler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Zıt renkler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 renkler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renk karışımları ile ilgili doğru bir bilgidir?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renkler beyaz ile karıştırılarak ana renkler elde edilir.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 renkler başka renklerin karışımıyla elde edilir.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 renkler, iki ana rengin eşit oranda karışmasıyla oluşur.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Siyah renk her zaman ara renktir.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Tek noktadan perspektif çiziminde, tüm çizgilerin birleştiği hayali noktaya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Ufuk çizgisi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Kaçış noktası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 merkezi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Bakış açısı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Doğada kendiliğinden bulunan ve başka renklerin karışımıyla elde edilemeyen renklere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 renkler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Soğuk renkler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 renkler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 renkler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rengin en açık tonundan en koyu tonuna doğru sıralanmasına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Kompozisyon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Valör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yüzeyinde gerçekte pürüzsüz olmasına rağmen, çizgi ve renklerle pürüzlüymüş gibi gösterilen doku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 dokusu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Dokunsal doku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doku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Görsel doku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Heykel sanatında, eserin her yönden incelenebilmesi hangi temel özelliği ile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 boyutlu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boyutlu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 kontrastı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 çeşitliliği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Kitap süsleme sanatında, genellikle altın tozu kullanılarak yapılan ince ve detaylı bezemelere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Tezhip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Ebru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Toprak ve minerallerin pişirilip üzerine sır yapılarak işlendiği, özellikle cami ve saray süslemelerinde kullanılan sanat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Tezhip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