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eserinde, tasvir edilen konunun ne anlattığına 'içerik' denirse, bu içeriğin hangi tekniklerle ve formlarla sunulduğuna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Biçim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renklerinin karıştırılmasıyla elde edilen ara renk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 çiftlerinden hangisi 'sıcak ve soğuk renk kontrastı'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 - 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- 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Sarı - 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- 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noktadan perspektif çiziminde, tüm çizgilerin birleştiği hayali noktaya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Ufuk çizgisi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Kaçış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merkezi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rengin en açık tonundan en koyu tonuna doğru sıralanmasına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Valör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yüzeyinde gerçekte pürüzsüz olmasına rağmen, çizgi ve renklerle pürüzlüymüş gibi gösterilen doku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 dokusu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Dokunsal 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Görsel 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sanatında, eserin her yönden incelenebilmesi hangi temel özelliği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 boyutlu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boyutlu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kontrastı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çeşitliliği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Kitap süsleme sanatında, genellikle altın tozu kullanılarak yapılan ince ve detaylı bezemelere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Toprak ve minerallerin pişirilip üzerine sır yapılarak işlendiği, özellikle cami ve saray süslemelerinde kullanılan sanat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kalıbın üzerine boya sürülerek kağıt veya kumaş üzerine aktarılmasıyla yapılan resim tekniği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Baskı resim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 çekerken nesnenin netliği, ışığın yönü ve kadraj seçimi, fotoğrafın hangi öğesini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 tekniğini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karışımını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türünü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Temel ilkelerini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 karışımlarından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+ Sarı = 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 + Yeşil = 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+ Kırmızı = 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+ Mavi = 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kompozisyonda unsurların ağırlık bakımından birbirini dengelemesi ve görsel bir akış oluşturması hangi kavramla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 ve İçerik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 ve Valör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 ve Ritim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ve 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Doğadaki nesnelerin geometrik formlara bölünerek resmedildiği sanat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Kübizm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Empresyonizm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ve sergilerin toplum için kültürel önemi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Sanatçıların sadece para kazanması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satılarak gelir elde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Sanatın korunması ve gelecek nesillere aktarılması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eserindeki nesnelerin dış görünüşü ve formuna 'biçim', bu formun arkasında yatan duygu veya mesaja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İçerik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renklerinin karıştırılmasıyla elde edilen ara renk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'sıcak renk' grubuna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Lacivert, turkuaz, zeytin yeşili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Mavi, yeşil, 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Kırmızı, turuncu, sarı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Siyah, beyaz, gri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noktadan perspektif çiziminde, tüm çizgilerin birleştiği hayali noktaya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Odak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Ufuk çizgisi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Kaçış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merkezi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rengin ışık ve gölge yardımıyla elde edilen açıklık-koyuluk derecesine görsel sanatlarda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Valör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Dokunduğumuzda yüzeyin pürüzlü veya yumuşak olduğunu hissetmemiz, hangi doku türüne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Dokunsal 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İllüzyonist 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En, boy ve derinlik boyutlarına sahip, her yönden incelenebilen sanat eserlerine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Rölyef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Türk-İslam sanatında kitap süsleme sanatı olarak bilinen, altın yaldız ve boyalarla yapılan ince işçilikli sanat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Çini sanatı ile ilgili aşağıdaki ifadelerden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Pişmiş toprak üzerine sır ve boya ile yapılan bir seramik sanatıdır.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 üzerine yapılan bir baskı tekniğidir.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heykel yapımında kullanılan bir yöntemdir.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üzerine yapılan sulu boya çalışmasıdır.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baskı resim tekniğidir?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Linolyum 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Fotoğrafçılık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 tıraş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 sanatında 'kadraj'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Fotoğraflanan konunun çerçeve içindeki sınırlarını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Fotoğrafın renk doygunluğunu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 makinesinin mercek kalitesini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Fotoğrafın çekildiği ışık miktarını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ve beyaz renkleri karıştırıldığında hangi renk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kompozisyonda elemanların ağırlık merkezine göre dağıtılmasıyla sağlanan düzen ilkesine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Doğadaki nesneleri geometrik formlara indirgeyerek parçalara ayıran sanat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Empresyonizm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Kübizm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Müzelerin ve sergilerin toplum için temel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satışını gerçekleştirmek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mirası korumak ve topluma aktarmak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modern sanat eserlerini sergilemek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ticari kazanç sağlamaları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ana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 ve sarı renkleri karıştırıldığında hangi ara renk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ve sarı renklerinin karışımı ile hangi renk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 ve kırmızı renkleri karıştırıldığında hangi renk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ara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 renklerin birleşimiyle oluşan renklere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Pastel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yeşilin karışımı ile oluşan renge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Sarı-yeşil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Lacivert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çemberinde birbirinin tam karşısında yer alan renklere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Zıt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renk karışımları ile ilgili doğru bir bilgidir?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renkler beyaz ile karıştırılarak ana renkler elde edilir.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renkler başka renklerin karışımıyla elde edilir.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 renkler, iki ana rengin eşit oranda karışmasıyla oluşur.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renk her zaman ara renktir.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kendiliğinden bulunan ve başka renklerin karışımıyla elde edilemeyen renklere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