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'Yo hablo' (Konuşuyorum) cümlesindeki 'hablo' fiili hangi zamanda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Condicional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Pretérito Indefinido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'Pretérito Indefinido' (belirli geçmiş zaman) çekimidir?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Cantaron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'Tú' (sen) şahsı için 'Pretérito Indefinido' çekim eki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-an / -en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 / 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-amos / -emos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-aste / -iste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'Hola'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bir okulda sınıf arkadaşına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'Aile'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Familia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Escuela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Ciudad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bir öğrenci okulda kalemini isterken hangi ifadeyi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libro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mesa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lápiz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olan ve büyük şehir hayatının merkezlerinden biri sayılan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'Anne' kelimesi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Abuelo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çok popüler olan ve genellikle arkadaş gruplarıyla paylaşılarak yenilen küçük tabaklardaki atıştırmalıklara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Tapas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'Okul'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Escuela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Parque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'Ayer' (Dün) kelimesi bir cümlede geçtiğinde genellikle hangi zamanın kullanılması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Pretérito Indefinido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Gerundio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Imperativo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'Şehir' kelimesi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Montaña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Pueblo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Ciudad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País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'Baba'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Hijo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Tío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'Öğretmen' (erkek)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Director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Maestro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Estudiante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Compañero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yaygın olan ve özellikle sokaklarda görülen renkli ve hareketli dansın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Flamenco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'Ev' kelimesi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Escuela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Tienda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'Merhaba' anlamına gelen ve en yaygın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Meksika'nın geleneksel ve popüler bir yemeği olan, mısır unundan yapılan dürüm benzeri yiyecek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sayılar dizisinde 'Cinco' hangi sayıyı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Arjantin'de en popüler olan ve dünya çapında ünlü olan spor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Fútbol (Futbol)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'Comer' fiilinin 'yo' (ben) şahsına göre 'Pretérito Indefinido'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Comí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Comiste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Comió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'Teşekkür ederim'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Amerika'da bulunan ve 'İnka'ların antik şehri olarak bilinen Machu Picchu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'Gato' kelimesi hangi hayvanı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ünlü 'La Tomatina' festivalinde insanlar birbirine ne fırlatır?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Portakal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'Rojo' hangi renk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Latin Amerika'da çok yaygın olan ve 'Merhaba, nasılsın?' demek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Hola, ¿cómo estás?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 amigo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'Su'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Leche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Fruta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Agua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'Todos los días' (Her gün) ifadesi hangi zamanla birlikte sıkça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 Próximo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Pretérito Indefinido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Pluscuamperfecto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'Vivir' fiilinin 'nosotros' (biz) şahsına göre 'Presente'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Vivimos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Vivisteis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Vivieron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'Hablaste' fiilinin öznesi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Nosotros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Tú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'Estudiar' fiilinin 'Pretérito Indefinido' (geçmiş zaman) çekiminde 'él' (o) şahsı için doğru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Estudió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Estudia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kültüründe 'La Tomatina' festivali İspanya'nın hangi şehrinde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Buñol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'Ellos' (onlar) için 'Beber' (içmek) fiilinin 'Presente'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Bebieron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Bebemos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Bebéis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