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İspanyolcada 'Yo hablo' (Konuşuyorum) cümlesindeki 'hablo' fiili hangi zamanda çekimlenmiştir?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Condicional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Futuro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Pretérito Indefinido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Presente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'Ayer' (Dün) kelimesi bir cümlede geçtiğinde genellikle hangi zamanın kullanılması beklenir?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Pretérito Indefinido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Gerundio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Imperativo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Presente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'Comer' fiilinin 'yo' (ben) şahsına göre 'Pretérito Indefinido' çekimi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Comí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Comiste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Comió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Como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İspanyolcada 'Todos los días' (Her gün) ifadesi hangi zamanla birlikte sıkça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Futuro Próximo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Pretérito Indefinido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Presente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Pluscuamperfecto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'Vivir' fiilinin 'nosotros' (biz) şahsına göre 'Presente' çekimi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Vivimos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Vivisteis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Viven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Vivieron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'Hablaste' fiilinin öznesi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Él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Nosotros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Tú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'Estudiar' fiilinin 'Pretérito Indefinido' (geçmiş zaman) çekiminde 'él' (o) şahsı için doğru olan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Estudiaron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Estudió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Estudié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Estudia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 kültüründe 'La Tomatina' festivali İspanya'nın hangi şehrinde düzenlenir?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Madrid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Sevilla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Buñol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Barcelona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'Ellos' (onlar) için 'Beber' (içmek) fiilinin 'Presente' çekimi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Bebieron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Bebemos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Bebéis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Beben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Hangisi bir 'Pretérito Indefinido' (belirli geçmiş zaman) çekimidir?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Cantamos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Cantas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Canta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Cantaron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'Tú' (sen) şahsı için 'Pretérito Indefinido' çekim eki genellikle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-an / -en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-o / -e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-amos / -emos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-aste / -iste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İspanyolcada 'Hola' kelimesi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Merhaba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Güle güle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Teşekkürler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Nasılsın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İspanyolca bir okulda sınıf arkadaşına 'Merhaba' demek için hangi kelime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Adiós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Por favor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Gracias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İspanyolca 'Aile' kelimesinin karşılığı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Familia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Escuela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Ciudad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Amigo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 bir öğrenci okulda kalemini isterken hangi ifadeyi kullanır?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 libro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mesa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 lápiz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silla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İspanya'nın başkenti olan ve büyük şehir hayatının merkezlerinden biri sayılan şehir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Madrid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Valencia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Barcelona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Sevilla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İspanyolca 'Anne' kelimesi nasıl söylenir?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Padre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Hermano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Abuelo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İspanya'da çok popüler olan ve genellikle arkadaş gruplarıyla paylaşılarak yenilen küçük tabaklardaki atıştırmalıklara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Gazpacho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Churros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Tapas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Paella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İspanyolca'da 'Okul' kelimesinin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Escuela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Calle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Casa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Parque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İspanyolca'da 'Şehir' kelimesi nasıl ifade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Montaña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Pueblo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Ciudad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País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İspanyolca'da 'Baba' kelimesi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Primo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Hijo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Tío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Padre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İspanyolca'da 'Öğretmen' (erkek) kelimesi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Director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Maestro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Estudiante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Compañero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İspanya'da yaygın olan ve özellikle sokaklarda görülen renkli ve hareketli dansın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Tango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Flamenco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Salsa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Vals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İspanyolca'da 'Ev' kelimesi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Parque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Escuela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Tienda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Casa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İspanyolcada 'Merhaba' anlamına gelen ve en yaygın kullanılan kelime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Gracias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Por favor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Adiós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İspanya'nın başkenti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Madrid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Valencia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Sevilla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Barcelona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Meksika'nın geleneksel ve popüler bir yemeği olan, mısır unundan yapılan dürüm benzeri yiyecek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Pizza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Taco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Paella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Sushi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İspanyolca sayılar dizisinde 'Cinco' hangi sayıyı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Arjantin'de en popüler olan ve dünya çapında ünlü olan spor dalı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Tenis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Basketbol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Fútbol (Futbol)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İspanyolcada 'Teşekkür ederim' demek için hangi kelime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Gracias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Perdón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Güney Amerika'da bulunan ve 'İnka'ların antik şehri olarak bilinen Machu Picchu hangi ülkededir?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Kolombiya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Arjantin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İspanyolca 'Gato' kelimesi hangi hayvanı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Köpek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Tavşan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Kedi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İspanya'nın ünlü 'La Tomatina' festivalinde insanlar birbirine ne fırlatır?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Domates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Çiçek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Portakal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İspanyolca 'Rojo' hangi renk anlamına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Kırmızı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Yeşil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Mavi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Latin Amerika'da çok yaygın olan ve 'Merhaba, nasılsın?' demek için kullanılan ifade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Mucho gusto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Buenos días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Hola, ¿cómo estás?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Adiós amigo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İspanyolcada 'Su' kelimesinin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Leche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Fruta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Agua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