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İtalyancada 'Mangio' (Yiyorum) fiili hangi zamanı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Imperfetto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Passato Prossimo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Futuro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Presente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mutfağının simgesi olan, domates, mozzarella ve fesleğenli pizza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Marinara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Margherita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Capricciosa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Quattro Formaggi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'Noi' (biz) şahsına göre 'Prendere' fiilinin Presente çekimi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Prendono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Prendete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Prendi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Prendiamo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'Ho visto un film' cümlesindeki fiil hangi zamandadır?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Presente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Imperfetto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Futuro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Passato Prossimo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İtalyancada 'Okula gidiyorum' demek için hangi ifade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Guardo la TV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Vado a scuola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Studio a casa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Mangio la mela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ailesinde 'büyükbaba'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Fratello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Nonno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başkenti Roma'da bulunan ve gladyatör dövüşlerinin yapıldığı tarihi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Colosseo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Duomo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Vatikan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Pisa Kulesi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'Öğretmen' kelimesinin karşılığı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Studente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Insegnante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İtalyan arkadaşınla karşılaştığında 'Merhaba, nasılsın?' demek için ne dersin?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Piacere, io sono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Arrivederci, amico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Ciao, come stai?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Buongiorno, grazie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'Kız kardeş' kelimesi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Figlia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Nonna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Sorella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İtalya'da şehir içinde ulaşımı sağlamak için genellikle kullanılan 'otobüs' kelimesi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Bicicletta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Autobus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Macchina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Passato Prossimo oluştururken kullanılan yardımcı fiiller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Essere ve Avere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Avere ve Fare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Essere ve Andare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Avere ve Volere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kültüründe akşam yemeğinde popüler olan ve hamur işi anlamına gelen kelime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Pesce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'Kitap'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Zaino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Matita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Quaderno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en meşhur kanallarıyla ünlü şehri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Firenze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Venezia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'Baba' kelimesi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Nonno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Fratello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'Teşekkür ederim' ifadesi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Scusa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 favore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Grazie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başkenti Roma'da bulunan ve gladyatör dövüşlerinin yapıldığı tarihi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Trevi Çeşmesi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Vatikan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Kolezyum (Colosseo)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Panteon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'Merhaba' demek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Grazie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Arrivederci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Ciao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Kanallarıyla ünlü, 'suların şehri' olarak bilinen İtalyan şehri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 (Venezia)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'Teşekkür ederim' ifadesinin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 favore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Buongiorno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Buonasera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Grazie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en meşhur yemeklerinden biri olan, üzerine domates ve peynir konulan hamur işi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Pizza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Risotto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Gelato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Lasagna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'Io ho mangiato' cümlesinin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Yedim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Yiyordum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Yiyorum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Yiyeceğim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'Bir dondurma istiyorum' demek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Gelato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Pizza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Roma'da bulunan ve içine para atanın tekrar Roma'ya geleceğine inanılan ünlü çeşme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 Nehir Çeşmesi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Navona Meydanı Çeşmesi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Aşk Çeşmesi (Fontana di Trevi)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Vatikan Çeşmesi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1'den 3'e kadar sayarken hangi sıralama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Uno, due, 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Tre, uno, due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Due, tre, uno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Uno, tre, due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bayrağının renkleri sırasıyla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Yeşil, sarı, kırmızı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Yeşil, beyaz, kırmızı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Mavi, beyaz, 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Kırmızı, beyaz, 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'Günaydın' demek için hangi ifade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Ciao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Arrivederci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Buonanotte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Buongiorno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Venedik'te ulaşım genellikle ne ile sağlanır?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Otobüs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Gondol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'Lütfen' kelimesinin karşılığı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 favore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 kültüründe 'La Dolce Vita' ifadesi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 sanatlar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Lezzetli pizza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Tatlı hayat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araba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'Parlare' fiilinin 'Tu' (sen) şahsına göre Presente çekimi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Hareket bildiren fiillerle (es: andare, arrivare) Passato Prossimo'da hangi yardımcı fiil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Essere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Floransa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'Dormire' (uyumak) fiilinin 'Lui/Lei' (o) şahsına göre Presente çekimi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Dormiamo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Dormo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Dormi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'Siamo andati' cümlesinde 'andati' kelimesi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Yardımcı fiil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zaman kökü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 zaman katılımcısı (Participio Passato)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Şimdiki zaman eki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