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Atomun merkezinde bulunan ve atomun kütlesinin büyük kısmını oluşturan bölgeye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Yörünge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bulutu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 modelini ilk kez içi dolu bir küreye benzeten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Dalton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Niels Bohr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Ernest Rutherford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J.J. Thomson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Atomda pozitif (+) yüklü olan tanecik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Atomun etrafında çok hızlı hareket eden ve negatif (-) yüklü olan tanecik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 modelini 'üzümlü kek' modeline benzeten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J.J. Thomson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Niels Bohr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Ernest Rutherford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Dalton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Atomun çekirdeğinde yüksüz olan (yüksüz) tanecik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Elektronların çekirdek etrafında belirli yörüngelerde dolandığını öne süren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Niels Bohr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J.J. Thomson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Ernest Rutherford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Dalton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atomu oluşturan temel taneciklerden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Atomun büyük bir kısmının boşluk olduğunu deneylerle kanıtlayan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Dalton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Ernest Rutherford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Niels Bohr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J.J. Thomson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taneciklerden hangisi atomun çekirdeğinde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atomun kimliğini belirleyen, yani atom numarasına eşit olan tanecik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sayısı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numarası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 sayısı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 modelleri tarihsel süreçte basitten karmaşığa doğru nasıl sıralanır?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Dalton - Thomson - Rutherford - Bohr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Bohr - Rutherford - Thomson - Dalton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Dalton - Bohr - Rutherford - Thomson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Thomson - Dalton - Bohr - Rutherford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homojen bir karışımdır?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Kum-su karışımı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Tuzlu 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Çorba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Talaş ve demir tozunu birbirinden ayırmak için en uygun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Süzme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Buharlaştırma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Mıknatısla ayırma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Yüzdürme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heterojen bir karışımdır?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Şekerli 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Makarna haşlandıktan sonra suyunun süzülmesi hangi yöntemle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Süzme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Ayırma hunisi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Damıtma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Tuzlu su karışımındaki tuzu elde etmek için hangi yöntem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Mıknatısla ayırma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Süzme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Yüzdürme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Birbiri içinde çözünmeyen sıvı-sıvı karışımlarını ayırmak için kullanılan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Süzme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Buharlaştırma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Ayırma hunisi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büyüklükteki katı taneciklerini ayırmak için kullanılan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Süzme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Buharlaştırma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Mıknatısla ayırma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çözeltidir?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Gazoz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Çamurlu 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karışımların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maddelerden oluşurlar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Belirli bir formülleri vardır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madde değildirler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yollarla ayrılabilirler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ve zeytinyağı karışımını ayırmak için hangi özellikten yararlanılır?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Erime noktası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Yoğunluk farkı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Süzülebilirlik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Çözünen maddenin çözücü içerisinde gözle görülemeyecek kadar küçük parçalara ayrılmasına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Süzülme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mıknatısla ayrılabilir?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 ve çakıl taşı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 tozu ve kum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 ve şeker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ve alkol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pH skalasına göre 0-7 arası değer alan maddelere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bazik özellik gösteren bir maddedir?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Limon suyu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Sabunlu 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pH değeri tam 7 olan maddeler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Nötrdür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Asidiktir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Tuzludur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Baziktir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Turnusol kağıdını kırmızıya çeviren maddeler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Asidiktir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Baziktir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Nötrdür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asitlerin genel özelliklerinden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 değerleri 7'den büyüktür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Tatları acıdır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 kayganlık hissi verirler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Tatları ekşidir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pH skalası hangi aralıkta değerler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1-10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7-14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0-14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0-7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bazların genel özelliklerinden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 kayganlık hissi verirler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Turnusol kağıdını kırmızıya çevirirler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Mermeri aşındırırlar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Tatları ekşidir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Saf suyun pH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günlük hayatta karşılaştığımız bir asittir?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Portakal suyu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Çamaşır suyu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 macunu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Bazlar turnusol kağıdının rengini neye çevirir?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pH değeri 12 olan bir madde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Nötrdür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bir bazdır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 bir asittir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bir asittir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Asitler ve bazlar tepkimeye girdiğinde ne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Asit ve baz karışımı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 ve 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Kimyasal bir tepkimede tepkimeye giren maddelere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Girenler (Reaktifler)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Çözücüler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Katalizörler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Kimyasal tepkimelerde aşağıdakilerden hangisi her zaman korunur?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cinsi ve sayısı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Taneciklerin fiziksel hali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N2 + 3H2 → 2NH3 tepkimesinde ürünler kısmındaki toplam atom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Kimyasal tepkimelerde yeni maddelerin oluştuğunu gösteren en belirgin kanıt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hal değiştirmesi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sadece renginin solması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şeklinin değişmesi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kimyasal özelliklerinin değişmesi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