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sanatında, perspektif kuralları yerine neye önem verilirdi?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gölgelendirme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Önemli figürlerin büyük çizilmesi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manzaralarının fotoğraflanması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minyatürlerinde genellikle hangi konular işlenirdi?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Saray hayatı ve tarihi 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doğa manzaraları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soyut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yazının estetik bir şekilde yerleştirildiği, genellikle çerçeve içindeki yazı kompozisyonuna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derinlik algısı yaratmak için renkler nasıl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oyunlarıyla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 ve parlak renkler üst üste binmeden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renk tonuyla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ve beyazla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dünyaca ünlü, gizemli gülümsemesiyle bilinen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Vitruvius Adamı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 with an Ermine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Vatikan'daki Sistine Şapeli'nin tavanına muazzam freskleri yapan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en ünlü eserlerinden biri olan, antik dönem filozoflarını bir arada resmettiği tablo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Atina Okulu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Sistine Madonna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Transfiguration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Bakire'nin Evliliği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mermerden yonttuğu, Rönesans heykel sanatının zirvesi kabul edilen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Davut (David)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İsa ve havarilerini resmettiği, duvar resmi tekniğiyle yapılmış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Kayaların Bakiresi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Salvator Mundi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tablolarında en sık işlediği ve huzurlu bir hava kattığı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Meryem Ana ve İsa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Mitolojik tanrılar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Michelangelo, 'Pieta' adlı heykelinde hangi iki figürü resmetmiştir?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Davut ve Golyat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Adem ve Havva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 ve Yahya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Meryem Ana ve kucağındaki İsa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kullanılan, ucu özel olarak kesilmiş kamış kaleme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insan vücudunun oranlarını incelediği ünlü çizimi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Makine Tasarımı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Vitruvius Adamı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aynı zamanda bir mucit ve bilim insanı kimliğiyle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eserlerinin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Heykeltıraşlık odaklılık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sert hatlar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manzara resimleri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Denge, uyum ve zarafet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Sistine Şapeli'nde resmettiği, Tanrı'nın Adem'e hayat vermesini anlatan sahneye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Tufan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Cennetten Kovuluş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Adem'in Yaratılışı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Yargı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bu üç büyük sanatçısı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'Düşünen Adam' heykeli hangi sanatçıya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Moore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Auguste Rodin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kullanılan, genellikle mermer veya taş yontularak yapılan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Eksiltme (Yontma)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Henry Moore'un heykellerinde genellikle hangi temalar ön plandadır?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figürler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sahneleri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figürü ve doğa formları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Heykelin etrafında dolaşılabiliyorsa ve her açıdan görülebiliyorsa buna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yuvarlak 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 üzerine kabartma şeklinde yapılan heykel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Enstalasyon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sanatçısına Osmanlı döneminde verilen özel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yapımında kullanılan, yumuşakken şekil verilip fırınlanınca sertleşen malzeme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Rodin'in eserleri hangi sanat akımının öncüsü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bir kişinin baş ve omuz kısmını gösteren heykel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Abstrakt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Henry Moore'un heykellerinde sıkça kullandığı 'boşluklar'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Heykelin içindeki havayı ve ışığı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 tasarrufunu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Sanatçının hata yaptığını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eksik kaldığını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Erimiş metalin bir kalıba dökülerek şekillendirilmesi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heykel yapımında kullanılan bir malzeme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Tuval bezi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'soyut' (abstract)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 boyutlu heykeller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Gerçeğin birebir kopyası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hayvan figürleri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Doğadaki formların basitleştirilmesi veya değiştirilmesi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hat sanatında kullanılan yazı türlerinden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Suluboya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resimlerin parlaması için kullanılan, yumurta akı ve çeşitli maddelerle hazırlanan parlak boya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varak ve doğal pigmentler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Hattatların yazdığı eserleri süsleyen, genellikle altın yaldız kullanılan bezeme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bir hattatın yetişmesi için usta-çırak ilişkisiyle uzun yıllar eğitim alması gereken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Atölye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genellikle hangi yüzeyler üzerine çizim yapılırdı?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Kağıt veya parşömen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sanatıyla uğraşan, güzel yazı yazma ustasına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Mücellit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