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minyatür sanatında, perspektif kuralları yerine neye önem verilirdi?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Gerçekçi gölgelendirme yapılması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Önemli figürlerin büyük çizilmesi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siyah renk kullanılması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manzaralarının fotoğraflanması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minyatürlerinde genellikle hangi konular işlenirdi?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portreler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Saray hayatı ve tarihi olaylar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doğa manzaraları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soyut şekiller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Hat sanatında yazının estetik bir şekilde yerleştirildiği, genellikle çerçeve içindeki yazı kompozisyonuna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Levha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Minyatür sanatında derinlik algısı yaratmak için renkler nasıl kullanılırdı?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 oyunlarıyla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Canlı ve parlak renkler üst üste binmeden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 renk tonuyla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siyah ve beyazla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Leonardo da Vinci'nin dünyaca ünlü, gizemli gülümsemesiyle bilinen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Vitruvius Adamı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Mona Lisa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Akşam Yemeği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Lady with an Ermine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Vatikan'daki Sistine Şapeli'nin tavanına muazzam freskleri yapan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Leonardo da Vinci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Rafael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Donatello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Michelangelo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Rafael'in en ünlü eserlerinden biri olan, antik dönem filozoflarını bir arada resmettiği tablo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Atina Okulu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Sistine Madonna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Transfiguration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Bakire'nin Evliliği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Michelangelo'nun mermerden yonttuğu, Rönesans heykel sanatının zirvesi kabul edilen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Davut (David)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Bacchus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Pieta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Leonardo da Vinci'nin İsa ve havarilerini resmettiği, duvar resmi tekniğiyle yapılmış ünlü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Kayaların Bakiresi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Mona Lisa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Akşam Yemeği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Salvator Mundi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Rafael'in tablolarında en sık işlediği ve huzurlu bir hava kattığı figür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Portreler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Savaşçılar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Meryem Ana ve İsa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Mitolojik tanrılar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Michelangelo, 'Pieta' adlı heykelinde hangi iki figürü resmetmiştir?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Davut ve Golyat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Adem ve Havva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İsa ve Yahya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Meryem Ana ve kucağındaki İsa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Hat sanatında kullanılan, ucu özel olarak kesilmiş kamış kaleme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Kamış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Leonardo da Vinci'nin insan vücudunun oranlarını incelediği ünlü çizimi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Mona Lisa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Uçan Makine Tasarımı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Akşam Yemeği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Vitruvius Adamı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sanatçılardan hangisi aynı zamanda bir mucit ve bilim insanı kimliğiyle tanınır?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Michelangelo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Donatello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Leonardo da Vinci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Rafael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Rafael'in eserlerinin en belirgin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Heykeltıraşlık odaklılık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ve sert hatlar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manzara resimleri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Denge, uyum ve zarafet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Michelangelo'nun Sistine Şapeli'nde resmettiği, Tanrı'nın Adem'e hayat vermesini anlatan sahneye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Tufan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Cennetten Kovuluş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Adem'in Yaratılışı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Yargı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Rönesans döneminin bu üç büyük sanatçısı hangi ülkede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 'Düşünen Adam' heykeli hangi sanatçıya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Michelangelo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Henry Moore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Pablo Picasso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Auguste Rodin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Heykel sanatında kullanılan, genellikle mermer veya taş yontularak yapılan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Döküm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Eksiltme (Yontma)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Birleştirme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Henry Moore'un heykellerinde genellikle hangi temalar ön plandadır?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figürler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sahneleri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figürü ve doğa formları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geometrik şekiller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Heykelin etrafında dolaşılabiliyorsa ve her açıdan görülebiliyorsa buna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yuvarlak heykel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Rölyef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yüzey üzerine kabartma şeklinde yapılan heykel türüne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Enstalasyon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Döküm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Seramik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Rölyef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Minyatür sanatçısına Osmanlı döneminde verilen özel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Müzehhip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Hattat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Nakkaş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Ressam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Heykel yapımında kullanılan, yumuşakken şekil verilip fırınlanınca sertleşen malzeme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Rodin'in eserleri hangi sanat akımının öncüsü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Heykel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Rönesans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 Sanat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Genellikle bir kişinin baş ve omuz kısmını gösteren heykel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Abstrakt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Anıt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Henry Moore'un heykellerinde sıkça kullandığı 'boşluklar'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Heykelin içindeki havayı ve ışığı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Malzeme tasarrufunu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Sanatçının hata yaptığını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Heykelin eksik kaldığını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Erimiş metalin bir kalıba dökülerek şekillendirilmesi yöntemine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Döküm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Yontma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heykel yapımında kullanılan bir malzeme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Tuval bezi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Ahşap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Mermer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Heykel sanatında 'soyut' (abstract)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küçük boyutlu heykeller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Gerçeğin birebir kopyası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hayvan figürleri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Doğadaki formların basitleştirilmesi veya değiştirilmesi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hat sanatında kullanılan yazı türlerinden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Karakalem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Yağlı boya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Sülüs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Suluboya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Minyatür sanatında resimlerin parlaması için kullanılan, yumurta akı ve çeşitli maddelerle hazırlanan parlak boya türüne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varak ve doğal pigmentler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Pastel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Guaj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Hattatların yazdığı eserleri süsleyen, genellikle altın yaldız kullanılan bezeme sanatına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Tezhip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Osmanlı'da bir hattatın yetişmesi için usta-çırak ilişkisiyle uzun yıllar eğitim alması gereken yere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Kütüphane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Atölye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Meşk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Mektep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Minyatür sanatında genellikle hangi yüzeyler üzerine çizim yapılırdı?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Tuval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 veya parşömen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Duvar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Hat sanatıyla uğraşan, güzel yazı yazma ustasına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Nakkaş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Mücellit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Hattat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