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Haritalarda yönleri gösteren ve genellikle sağ üst köşede bulunan işarete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Ölçek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Lejant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 oku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Dünyayı iki eşit parçaya bölen en büyük paralel dairesine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Başlangıç Meridyeni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Ekvator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Yengeç Dönencesi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Oğlak Dönencesi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Haritalarda yükseltiyi göstermek için kullanılan çizgilere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İzohips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Paralel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Meridyen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Ekvator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haritanın temel unsurlarından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Lejant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Ölçek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Birleşmiş Milletler İnsan Hakları Evrensel Beyannamesi hangi yıl kabul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1948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1945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Beyannameye göre tüm insanlar doğuştan nasıl dünyaya gelirler?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Belirli gruplara ayrılmış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Farklı statülerde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Özgür ve eşit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bazı haklara sahip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Hakları Evrensel Beyannamesi kaç maddeden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temel insan haklarından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hakkı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zenginlerin oy kullanması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Yaşama hakkı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Düşünce özgürlüğü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Beyannameye göre herkesin kendi ülkesinde veya başka bir ülkede sığınma hakkı var mıdır?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Evet, vardır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savaş zamanı vardır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Hayır, yoktur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belirli ülkelerde vardır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hakları beyannamesi hangi kurum tarafından yayımlanmıştır?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UNESCO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Sağlık Örgütü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Birleşmiş Milletler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 Birliği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Beyannameye göre hiç kimse hangi muameleye maruz bırakılamaz?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Seyahat etme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İşkence ve kötü muamele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alma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Çalışma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haritalarda küçültme oranını ifade eden terimdir?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Enlem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Koordinat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Ölçek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Boylam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Herkesin kanun önünde eşit olması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Zenginler daha az ceza alır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suç işlemesi serbesttir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 yasalar karşısında aynı haklara sahiptir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yetişkinler eşittir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hakları beyannamesi hangi temel değeri korumayı amaçlar?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Sınırların korunması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ekonomik kazanç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ilerleme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onuru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Herkesin düşünce, vicdan ve din özgürlüğü hakkı var mıdır?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iznine bağlıdır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Evet, herkesin vardır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belirli dinler için vardır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belirli yaşa gelince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Eğitim hakkı ile ilgili beyannamede ne vurgulanır?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ilkokulun zorunlu olduğu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Eğitimin sadece erkek çocuklara verilmesi gerektiği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Eğitimin paralı olması gerektiği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Eğitimin herkes için bir hak olduğu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Beyannameye göre herkesin dinlenme ve boş zamanını değerlendirme hakkı var mıdır?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emekliler için geçerlidir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Hayır, sadece çalışmak gerekir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Evet, bu herkesin bir hakkıdır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hafta sonları vardır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Toplum içinde bireylerin uyması gereken yazılı olmayan kurallara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Görgü kuralları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Anayasa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Yönetmelik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somut olmayan kültürel mirasımıza bir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Sümela Manastırı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Topkapı Sarayı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Efes Antik Kenti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Karagöz ve Hacivat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bireyin aynı anda hem öğrenci hem de sporcu olması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mirası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Sorumlulukları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rolleri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Yasal hakları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kültüründe misafirperverlik hangi kavramla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Sanayileşme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dayanışma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'sosyal grup' örneği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 arkadaşları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aile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Otobüs durağında bekleyenler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Futbol takımı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üzerindeki herhangi bir yerin konumunu belirlemek için kullanılan hayali yatay çizgilere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Paralel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Ekvator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Başlangıç Meridyeni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Kültürün nesilden nesile aktarılmasında aşağıdakilerden hangisi en etkilidir?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İthalat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İklim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UNESCO Dünya Mirası listesinin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değerleri korumak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Turist sayısını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Ticareti geliştirmek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Sınırları belirlemek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Toplumsal dayanışmayı artıran düğün, bayram gibi etkinliklere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faaliyet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öğe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norm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Hukuki süreç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kişinin doğumundan itibaren içinde bulunduğu ilk sosyal grup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Mahalle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Kulüp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somut kültürel miras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oyunları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Ninni söyleme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camiler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Düğün törenleri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Toplumda 'biz' bilincini oluşturan en önemli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Ortak kültür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İklim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kültürel yozlaşmaya neden olabilir?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 özentisi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Dilin korunması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sanatları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eser ziyareti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Toplumda uyumu sağlayan yazılı kurallar bütününe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Hukuk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Örf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UNESCO listesindeki 'Göbeklitepe' hangi ilimizdedir?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Mardin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Diyarbakır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Gaziantep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Şanlıurfa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Kültürel bir öğenin zamanla değişime uğramasına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değişim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yok oluş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statü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sınır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Pusulanın renkli ucu her zaman hangi yönü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doğusunda yer alan komşumuz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Bulgaristan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Yunanistan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Harita üzerindeki özel işaretlerin ne anlama geldiğini açıklayan bölüme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Koordinat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Lejant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Ölçek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ana yönlerden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Güneybatı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Başlangıç meridyeni hangi şehirden geçer?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1/100.000 ölçekli bir haritada, 1/500.000 ölçekli bir haritaya göre detaylar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detaylıdır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Aynı detaydadır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Detaylar belirsizdir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detaylıdır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Kuzey ile Doğu arasındaki ara yön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Kuzeybatı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Kuzeydoğu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Güneybatı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