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Haritalarda yönleri gösteren ve genellikle sağ üst köşede bulunan işarete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Yön 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haritalarda küçültme oranını ifade eden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herhangi bir yerin konumunu belirlemek için kullanılan hayali yatay çizgilere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Paralel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Meridyeni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Pusulanın renkli ucu her zaman hangi yönü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 üzerindeki özel işaretlerin ne anlama geldiğini açıklayan bölüme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yönlerden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Başlangıç meridyeni hangi şehirden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1/100.000 ölçekli bir haritada, 1/500.000 ölçekli bir haritaya göre detaylar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detaylıdır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detaydadır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Detaylar belirsizdir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detaylıdır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ile Doğu arasındaki ara yön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Dünyayı iki eşit parçaya bölen en büyük paralel dairesine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Meridyeni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Haritalarda yükseltiyi göstermek için kullanılan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İzohips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Meridyen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haritanın temel unsurlarından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İnsan Hakları Evrensel Beyannamesi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tüm insanlar doğuştan nasıl dünyaya gelirler?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gruplara ayrılmış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statülerde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Özgür ve eşit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bazı haklara sahip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Evrensel Beyannamesi kaç maddeden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insan haklarından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zenginlerin oy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herkesin kendi ülkesinde veya başka bir ülkede sığınma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 zamanı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ülkelerde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beyannamesi hangi kurum tarafından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Sağlık Örgütü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hiç kimse hangi muameleye maruz bırakılamaz?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İşkence ve kötü muamele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kanun önünde eşit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 daha az ceza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suç işlemesi serbesttir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Herkes yasalar karşısında aynı haklara sahiptir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yetişkinler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beyannamesi hangi temel değeri korumayı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kazanç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onuru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düşünce, vicdan ve din özgürlüğü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iznine bağlıdır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herkesin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dinler için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yaşa gelince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hakkı ile ilgili beyannamede ne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ilkokulun zorunlu olduğu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sadece erkek çocuklara verilmesi gerektiği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paralı olması gerektiği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Eğitimin herkes için bir hak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herkesin dinlenme ve boş zamanını değerlendirme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emekliler için geçerlidir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sadece çalışmak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bu herkesin bir hakkıdır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hafta sonları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 içinde bireylerin uyması gereken yazılı olmayan kurallara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Görgü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olmayan kültürel mirasımıza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Sümela Manastırı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Topkapı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Efes Antik Kenti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Karagöz ve Hacivat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aynı anda hem öğrenci hem de sporcu olması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rolleri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hakları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misafirperverlik hangi kavramla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dayanışma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'sosyal grup' örneği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arkadaşları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Otobüs durağında bekleyenler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 takımı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Kültürün nesilden nesile aktarılmasında aşağıdakilerden hangisi en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İthalat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Dünya Mirası listesinin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değerleri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dayanışmayı artıran düğün, bayram gibi etkinliklere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faaliyet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öğe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norm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doğumundan itibaren içinde bulunduğu ilk sosyal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kültürel miras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Ninni söyleme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Tarihi camiler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törenleri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Toplumda 'biz' bilincini oluşturan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Ortak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yozlaşmaya neden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Yabancı dil özentisi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sanatları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eser ziyareti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Toplumda uyumu sağlayan yazılı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Hukuk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listesindeki 'Göbeklitepe'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Diyarbakır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bir öğenin zamanla değişime uğramasına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yok oluş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statü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doğusunda yer alan komşumuz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