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"Kırmızı elma ağaçtan düştü." cümlesinde 'kırmızı' kelimesi hangi sözcük türündedir?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"Sıcak hava herkesi bunalttı." cümlesinde 'sıcak' kelimesi hangi görevdedir?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zaman zarfıdır?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Gülümsemek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yüklemi hangisidir? 'Kitaptaki tüm hikayeleri dün akşam okudum.'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 akşam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kitaptaki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hikayeleri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okudum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öznesi hangisidir? 'Küçük çocuk, bahçede neşeyle koşuyordu.'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koşuyordu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neşeyle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küçük çocuk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cümlede belirtili nesne hangisidir? 'Öğretmenimiz, tahtaya zor bir soru yazdı.'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 bir soru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yazdı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tahtaya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yer tamlayıcısı (dolaylı tümleç) hangisidir? 'Annem, mutfakta güzel yemekler pişiriyor.'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mutfakta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pişiriyor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Zarf tümlecini bulmak için yükleme hangi soru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nasıl, ne zaman, niçin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kime, nerede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neyi, kimi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kim, 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zarf tümleci hangisidir? 'Yarın sabah erkenden yola çıkacağız.'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yarın sabah erkenden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yola çıkacağız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çıkacağız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Cümlede işi yapanı bildiren öğeye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 tümleci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'koştu' kelimesi bir iş, oluş veya hareket bildiren bir fiildir?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hava çok güzel.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masanın üzerinde duruyor.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Koştu kelimesi bir isimdir.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Okulun bahçesinde hızlıca koştu.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yüklemi hangisidir? 'Bu güzel şehrin havası tertemizdi.'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güzel şehir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tertemizdi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özne vurgulanmıştır?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masaya bıraktı.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Okula erken gittim.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Bahçede çiçekler açtı.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Ali, dün bize geldi.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Belirtisiz nesneyi bulmak için yükleme hangi soru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nasıl?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nerede?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cümlenin hangisinde yer tamlayıcısı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çalışıyorum.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Dışarıda kar yağıyor.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 geç geldim.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Kitapları rafa dizdim.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Cümle öğeleri bulunurken ilk olarak hangi öğe tespit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tümleç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kelimelerin hangisinde bir 'ünsüz yumuşaması'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hangisinde 'ünlü düşmesi' meydana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'Ağaç' kelimesine ünlü ile başlayan bir ek getirildiğinde hangisi doğru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Ağaçıı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'Omuz' kelimesine '-um' eki getirildiğinde oluşan ses olayı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türemesi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Ünsüz benzeşmesi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Ünsüz türemesi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düşmesi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ünsüz yumuşamasına uğramış bir kelime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Sınıfta herkes sessizdi.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Masanın üzerini temizledim.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Bugün okula erken gittim.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Çocuğun çantası çok ağır.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varlığın adıdır?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kelimelerin hangisinde ünlü düşmesi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'Yurt' kelimesi ünlü ile başlayan bir ek aldığında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Yurdu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Yurtu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kelimelerin hangisinde hem ünlü düşmesi hem de ünsüz yumuşaması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Omzu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Aklını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'Kitap' kelimesi hangi ekle birleşirse ünsüz yumuşamasına uğrar?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-ta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'Gönül' kelimesine '-ü' eki gelirse kelime nasıl değişir?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kelimelerin hangisinde ünsüz yumuşaması kuralına aykırı bir durum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Hukuku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'Şehir' kelimesine '-i' eki gelirse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olay yazısında, okuyucunun zihninde bir olay örgüsü canlandırmayı amaçlayan anlatım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Betimleme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Öyküleme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Varlıkların ayırt edici özelliklerini sözcüklerle resmeder gibi anlatmaya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Betimleme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Öyküleme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Okuyucuya bilgi vermek, bir konuyu öğretmek amacıyla yazılan yazılarda hangi anlatım biçimi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Öyküleme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Betimleme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"Çocuklar bahçede neşeyle oynuyor." cümlesinde 'neşeyle' kelimesi hangi sözcük türündedir?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Yazarın kendi düşüncesini savunup, karşıt görüşü çürütmeye çalıştığı anlatım biçimi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Öyküleme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Betimleme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Tartışma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niteleme sıfatı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Bazı öğrenciler dışarı çıktı.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 kitap çok ilginç.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 evimiz çok büyüktü.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elma yedim.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durum zarfıdır?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Yavaşça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kelimelerden hangisi bir fiil (eylem)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"Akşam eve erken döndük." cümlesinde 'erken' kelimesi hangi sözcük türündedir?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Zarf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altı çizili kelime bir isimdir?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çay içtik.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boylu biriydi.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yürüdü.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 çok tatlı görünüyor.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