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fiziksel parçalarına donanım, bu parçalara komut veren programlar bütününe ise yazılım denir. Aşağıdakilerden hangisi bir yazılım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Ağdaki bilgisayarların birbirine bağlanma biçimine (yıldız, ağaç, halka gibi)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işleme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sayfasının iskeletini oluşturmak için kullanılan işaretleme dili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ortamda hesap güvenliğini sağlamak için aşağıdakilerden hangisi en güvenli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şifreyi tüm platformlarda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 gibi kolay tahmin edilebilir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ortak bilgisayarlara kaydetmek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Karakter, sayı ve sembol içeren karmaşık şifreler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işlenmesi ve korunması ile ilgili haklarımızı düzenleyen yasal mevzuat kısaca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CPU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yazılımı izinsiz kopyalamak veya dağıtmak hangi kapsamda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Bilişim suçu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uygulaması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insan zekasını taklit ederek öğrenme, tahmin yürütme ve problem çözme süreçlerine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fiziksel parçalarına donanım denir. Aşağıdakilerden hangisi bir 'yazılım'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programlama dilinde, veriyi geçici olarak bellekte tutan ve içeriği değişebilen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 yaparken sürekli tekrarlanan işlemleri kısaltmak için kullanılan, belirli bir görevi yerine getiren kod bloklarına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programdaki mantıksal hataları bulup düzeltme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Prosedür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Debugging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Python, Java ve C++ gibi dillerin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sayfalarını sadece görüntülemek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ağ topolojilerini fiziksel olarak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fiziksel parçalarını birleştirmek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Bilgisayara çeşitli görevleri yaptıracak komutlar dizisi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ham verinin işlenerek anlamlı hale getirilmiş halidir?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düzenli bir şekilde saklandığı, arandığında kolayca bulunabildiği elektronik ortamlara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sayfası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 cihazların birbirleriyle iletişim kurmasını sağlayan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suçu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sayfalarının iskeletini oluşturmak ve içeriği yapılandırmak için kullanılan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güvenlikte güçlü bir şifre oluştururken aşağıdakilerden hangisi tercih edilmemelidir?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doğum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 harf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ve rakam kombinasyonu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karakter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izinsiz paylaşılması hangi yasal düzenleme kapsamında suç teşkil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birimi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'bilişim suçu'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zekayı eğitimde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Başkasına ait bir hesabı izinsiz ele geçirmek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 yazısı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içeriği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bir şartın gerçekleşip gerçekleşmediğine göre farklı işlemler yapmamızı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Koşullu yapılar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dijital içerik üretim araçlarından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Podcast kayıt cihazı/yazılımı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kablosu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insan gibi öğrenme, karar verme ve problem çözme yeteneklerini taklit etmesine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programlamada, bir değerin geçici olarak saklandığı ve program boyunca değişebilen kutucuklara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işlemin belirli bir sayıda veya şart sağlanana kadar tekrar edilmesini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etiketi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bilgisayarın donanım birimi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ne yapması gerektiğini söyleyen komutlar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olarak dokunabildiğimiz bir parça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 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Python derleyicisi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bilgisayarla iletişim kurmasını sağlayan özel kurallar dizisine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tabanı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Programlama 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web geliştirme süreçlerinde sıkça kullanılan bir programlama dilidir?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Assembly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sisteminde donanım ile yazılım arasındaki ilişki aşağıdakilerden hangisiyle doğru ifade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donanımın fiziksel parçasıdır.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sadece yazılı metinlerdir.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olmadan yazılım kendini günceller.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Donanım yazılımın çalışması için gerekli ortamı sunar.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 dili genellikle hangi amaçla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ekran kartı sürücüsü yazma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donanım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analizi ve yapay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Kablolama işlemleri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'beyni' olarak adlandırılan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HDD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CPU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sistem yazılımıdır?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Notepad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Chrome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kod bloğunun belirli bir şart sağlandığı sürece sürekli tekrarlanmasını sağlayan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 dilleri seviyelerine göre nasıl sınıflandırılır?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ve yüksek seviyeli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 ve renksiz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programın 'Eğer not 50'den büyükse başarılı, değilse başarısız yaz' şeklinde karar vermesi hangi yapı ile sağlanır?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Koşullu yapılar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karmaşık bir işi küçük parçalara bölen ve ihtiyaç duyulduğunda tekrar çağrılabilen kod bloklarına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Prosedür (Fonksiyon)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Yazılan bir programda oluşan hataları bulma ve bu hataları giderme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Debugging (Hata ayıklama)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İşlenmemiş, anlamlandırılmamış gerçekler bütününe veri, anlamlı hale getirilmiş işlenmiş veriye ise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bir şekilde depolanan, yönetilen ve ihtiyaç duyulduğunda kolayca erişilebilen veriler topluluğu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Podcast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